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0907038" cy="17373600"/>
  <p:notesSz cx="21482050" cy="32454850"/>
  <p:custDataLst>
    <p:tags r:id="rId4"/>
  </p:custDataLst>
  <p:defaultTextStyle>
    <a:defPPr>
      <a:defRPr lang="en-US"/>
    </a:defPPr>
    <a:lvl1pPr algn="l" rtl="0" fontAlgn="base">
      <a:spcBef>
        <a:spcPct val="0"/>
      </a:spcBef>
      <a:spcAft>
        <a:spcPct val="0"/>
      </a:spcAft>
      <a:defRPr sz="5400" kern="1200">
        <a:solidFill>
          <a:schemeClr val="tx1"/>
        </a:solidFill>
        <a:latin typeface="Arial" charset="0"/>
        <a:ea typeface="+mn-ea"/>
        <a:cs typeface="+mn-cs"/>
      </a:defRPr>
    </a:lvl1pPr>
    <a:lvl2pPr marL="402273" algn="l" rtl="0" fontAlgn="base">
      <a:spcBef>
        <a:spcPct val="0"/>
      </a:spcBef>
      <a:spcAft>
        <a:spcPct val="0"/>
      </a:spcAft>
      <a:defRPr sz="5400" kern="1200">
        <a:solidFill>
          <a:schemeClr val="tx1"/>
        </a:solidFill>
        <a:latin typeface="Arial" charset="0"/>
        <a:ea typeface="+mn-ea"/>
        <a:cs typeface="+mn-cs"/>
      </a:defRPr>
    </a:lvl2pPr>
    <a:lvl3pPr marL="804544" algn="l" rtl="0" fontAlgn="base">
      <a:spcBef>
        <a:spcPct val="0"/>
      </a:spcBef>
      <a:spcAft>
        <a:spcPct val="0"/>
      </a:spcAft>
      <a:defRPr sz="5400" kern="1200">
        <a:solidFill>
          <a:schemeClr val="tx1"/>
        </a:solidFill>
        <a:latin typeface="Arial" charset="0"/>
        <a:ea typeface="+mn-ea"/>
        <a:cs typeface="+mn-cs"/>
      </a:defRPr>
    </a:lvl3pPr>
    <a:lvl4pPr marL="1206817" algn="l" rtl="0" fontAlgn="base">
      <a:spcBef>
        <a:spcPct val="0"/>
      </a:spcBef>
      <a:spcAft>
        <a:spcPct val="0"/>
      </a:spcAft>
      <a:defRPr sz="5400" kern="1200">
        <a:solidFill>
          <a:schemeClr val="tx1"/>
        </a:solidFill>
        <a:latin typeface="Arial" charset="0"/>
        <a:ea typeface="+mn-ea"/>
        <a:cs typeface="+mn-cs"/>
      </a:defRPr>
    </a:lvl4pPr>
    <a:lvl5pPr marL="1609091" algn="l" rtl="0" fontAlgn="base">
      <a:spcBef>
        <a:spcPct val="0"/>
      </a:spcBef>
      <a:spcAft>
        <a:spcPct val="0"/>
      </a:spcAft>
      <a:defRPr sz="5400" kern="1200">
        <a:solidFill>
          <a:schemeClr val="tx1"/>
        </a:solidFill>
        <a:latin typeface="Arial" charset="0"/>
        <a:ea typeface="+mn-ea"/>
        <a:cs typeface="+mn-cs"/>
      </a:defRPr>
    </a:lvl5pPr>
    <a:lvl6pPr marL="2011361" algn="l" defTabSz="804544" rtl="0" eaLnBrk="1" latinLnBrk="0" hangingPunct="1">
      <a:defRPr sz="5400" kern="1200">
        <a:solidFill>
          <a:schemeClr val="tx1"/>
        </a:solidFill>
        <a:latin typeface="Arial" charset="0"/>
        <a:ea typeface="+mn-ea"/>
        <a:cs typeface="+mn-cs"/>
      </a:defRPr>
    </a:lvl6pPr>
    <a:lvl7pPr marL="2413631" algn="l" defTabSz="804544" rtl="0" eaLnBrk="1" latinLnBrk="0" hangingPunct="1">
      <a:defRPr sz="5400" kern="1200">
        <a:solidFill>
          <a:schemeClr val="tx1"/>
        </a:solidFill>
        <a:latin typeface="Arial" charset="0"/>
        <a:ea typeface="+mn-ea"/>
        <a:cs typeface="+mn-cs"/>
      </a:defRPr>
    </a:lvl7pPr>
    <a:lvl8pPr marL="2815904" algn="l" defTabSz="804544" rtl="0" eaLnBrk="1" latinLnBrk="0" hangingPunct="1">
      <a:defRPr sz="5400" kern="1200">
        <a:solidFill>
          <a:schemeClr val="tx1"/>
        </a:solidFill>
        <a:latin typeface="Arial" charset="0"/>
        <a:ea typeface="+mn-ea"/>
        <a:cs typeface="+mn-cs"/>
      </a:defRPr>
    </a:lvl8pPr>
    <a:lvl9pPr marL="3218178" algn="l" defTabSz="804544" rtl="0" eaLnBrk="1" latinLnBrk="0" hangingPunct="1">
      <a:defRPr sz="5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824">
          <p15:clr>
            <a:srgbClr val="A4A3A4"/>
          </p15:clr>
        </p15:guide>
        <p15:guide id="2" orient="horz" pos="10603">
          <p15:clr>
            <a:srgbClr val="A4A3A4"/>
          </p15:clr>
        </p15:guide>
        <p15:guide id="3" orient="horz" pos="517">
          <p15:clr>
            <a:srgbClr val="A4A3A4"/>
          </p15:clr>
        </p15:guide>
        <p15:guide id="4" orient="horz" pos="1368">
          <p15:clr>
            <a:srgbClr val="A4A3A4"/>
          </p15:clr>
        </p15:guide>
        <p15:guide id="5" orient="horz" pos="1027">
          <p15:clr>
            <a:srgbClr val="A4A3A4"/>
          </p15:clr>
        </p15:guide>
        <p15:guide id="6" pos="270">
          <p15:clr>
            <a:srgbClr val="A4A3A4"/>
          </p15:clr>
        </p15:guide>
        <p15:guide id="7" pos="13926">
          <p15:clr>
            <a:srgbClr val="A4A3A4"/>
          </p15:clr>
        </p15:guide>
        <p15:guide id="8" pos="7842">
          <p15:clr>
            <a:srgbClr val="A4A3A4"/>
          </p15:clr>
        </p15:guide>
        <p15:guide id="9" pos="4191">
          <p15:clr>
            <a:srgbClr val="A4A3A4"/>
          </p15:clr>
        </p15:guide>
        <p15:guide id="10" pos="8653">
          <p15:clr>
            <a:srgbClr val="A4A3A4"/>
          </p15:clr>
        </p15:guide>
        <p15:guide id="11" pos="3921">
          <p15:clr>
            <a:srgbClr val="A4A3A4"/>
          </p15:clr>
        </p15:guide>
        <p15:guide id="12" pos="19199">
          <p15:clr>
            <a:srgbClr val="A4A3A4"/>
          </p15:clr>
        </p15:guide>
        <p15:guide id="13" pos="147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85F4"/>
    <a:srgbClr val="0A91FF"/>
    <a:srgbClr val="2DA2FF"/>
    <a:srgbClr val="3FAAFF"/>
    <a:srgbClr val="66CCFF"/>
    <a:srgbClr val="C52D17"/>
    <a:srgbClr val="800080"/>
    <a:srgbClr val="008080"/>
    <a:srgbClr val="206C49"/>
    <a:srgbClr val="4D4F5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2462" autoAdjust="0"/>
  </p:normalViewPr>
  <p:slideViewPr>
    <p:cSldViewPr>
      <p:cViewPr varScale="1">
        <p:scale>
          <a:sx n="25" d="100"/>
          <a:sy n="25" d="100"/>
        </p:scale>
        <p:origin x="1076" y="56"/>
      </p:cViewPr>
      <p:guideLst>
        <p:guide orient="horz" pos="1824"/>
        <p:guide orient="horz" pos="10603"/>
        <p:guide orient="horz" pos="517"/>
        <p:guide orient="horz" pos="1368"/>
        <p:guide orient="horz" pos="1027"/>
        <p:guide pos="270"/>
        <p:guide pos="13926"/>
        <p:guide pos="7842"/>
        <p:guide pos="4191"/>
        <p:guide pos="8653"/>
        <p:guide pos="3921"/>
        <p:guide pos="19199"/>
        <p:guide pos="14737"/>
      </p:guideLst>
    </p:cSldViewPr>
  </p:slideViewPr>
  <p:notesTextViewPr>
    <p:cViewPr>
      <p:scale>
        <a:sx n="100" d="100"/>
        <a:sy n="100" d="100"/>
      </p:scale>
      <p:origin x="0" y="0"/>
    </p:cViewPr>
  </p:notesTextViewPr>
  <p:gridSpacing cx="228600" cy="2286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9309100" cy="1622425"/>
          </a:xfrm>
          <a:prstGeom prst="rect">
            <a:avLst/>
          </a:prstGeom>
          <a:noFill/>
          <a:ln w="9525">
            <a:noFill/>
            <a:miter lim="800000"/>
            <a:headEnd/>
            <a:tailEnd/>
          </a:ln>
          <a:effectLst/>
        </p:spPr>
        <p:txBody>
          <a:bodyPr vert="horz" wrap="square" lIns="308208" tIns="154104" rIns="308208" bIns="154104" numCol="1" anchor="t" anchorCtr="0" compatLnSpc="1">
            <a:prstTxWarp prst="textNoShape">
              <a:avLst/>
            </a:prstTxWarp>
          </a:bodyPr>
          <a:lstStyle>
            <a:lvl1pPr>
              <a:defRPr sz="4000"/>
            </a:lvl1pPr>
          </a:lstStyle>
          <a:p>
            <a:pPr>
              <a:defRPr/>
            </a:pPr>
            <a:endParaRPr lang="en-US"/>
          </a:p>
        </p:txBody>
      </p:sp>
      <p:sp>
        <p:nvSpPr>
          <p:cNvPr id="3075" name="Rectangle 3"/>
          <p:cNvSpPr>
            <a:spLocks noGrp="1" noChangeArrowheads="1"/>
          </p:cNvSpPr>
          <p:nvPr>
            <p:ph type="dt" idx="1"/>
          </p:nvPr>
        </p:nvSpPr>
        <p:spPr bwMode="auto">
          <a:xfrm>
            <a:off x="12168188" y="0"/>
            <a:ext cx="9309100" cy="1622425"/>
          </a:xfrm>
          <a:prstGeom prst="rect">
            <a:avLst/>
          </a:prstGeom>
          <a:noFill/>
          <a:ln w="9525">
            <a:noFill/>
            <a:miter lim="800000"/>
            <a:headEnd/>
            <a:tailEnd/>
          </a:ln>
          <a:effectLst/>
        </p:spPr>
        <p:txBody>
          <a:bodyPr vert="horz" wrap="square" lIns="308208" tIns="154104" rIns="308208" bIns="154104" numCol="1" anchor="t" anchorCtr="0" compatLnSpc="1">
            <a:prstTxWarp prst="textNoShape">
              <a:avLst/>
            </a:prstTxWarp>
          </a:bodyPr>
          <a:lstStyle>
            <a:lvl1pPr algn="r">
              <a:defRPr sz="4000"/>
            </a:lvl1pPr>
          </a:lstStyle>
          <a:p>
            <a:pPr>
              <a:defRPr/>
            </a:pPr>
            <a:endParaRPr lang="en-US"/>
          </a:p>
        </p:txBody>
      </p:sp>
      <p:sp>
        <p:nvSpPr>
          <p:cNvPr id="3076" name="Rectangle 4"/>
          <p:cNvSpPr>
            <a:spLocks noGrp="1" noRot="1" noChangeAspect="1" noChangeArrowheads="1" noTextEdit="1"/>
          </p:cNvSpPr>
          <p:nvPr>
            <p:ph type="sldImg" idx="2"/>
          </p:nvPr>
        </p:nvSpPr>
        <p:spPr bwMode="auto">
          <a:xfrm>
            <a:off x="-84138" y="2433638"/>
            <a:ext cx="21650326" cy="12171362"/>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2147888" y="15416213"/>
            <a:ext cx="17186275" cy="14605000"/>
          </a:xfrm>
          <a:prstGeom prst="rect">
            <a:avLst/>
          </a:prstGeom>
          <a:noFill/>
          <a:ln w="9525">
            <a:noFill/>
            <a:miter lim="800000"/>
            <a:headEnd/>
            <a:tailEnd/>
          </a:ln>
          <a:effectLst/>
        </p:spPr>
        <p:txBody>
          <a:bodyPr vert="horz" wrap="square" lIns="308208" tIns="154104" rIns="308208" bIns="15410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30826075"/>
            <a:ext cx="9309100" cy="1622425"/>
          </a:xfrm>
          <a:prstGeom prst="rect">
            <a:avLst/>
          </a:prstGeom>
          <a:noFill/>
          <a:ln w="9525">
            <a:noFill/>
            <a:miter lim="800000"/>
            <a:headEnd/>
            <a:tailEnd/>
          </a:ln>
          <a:effectLst/>
        </p:spPr>
        <p:txBody>
          <a:bodyPr vert="horz" wrap="square" lIns="308208" tIns="154104" rIns="308208" bIns="154104" numCol="1" anchor="b" anchorCtr="0" compatLnSpc="1">
            <a:prstTxWarp prst="textNoShape">
              <a:avLst/>
            </a:prstTxWarp>
          </a:bodyPr>
          <a:lstStyle>
            <a:lvl1pPr>
              <a:defRPr sz="4000"/>
            </a:lvl1pPr>
          </a:lstStyle>
          <a:p>
            <a:pPr>
              <a:defRPr/>
            </a:pPr>
            <a:endParaRPr lang="en-US"/>
          </a:p>
        </p:txBody>
      </p:sp>
      <p:sp>
        <p:nvSpPr>
          <p:cNvPr id="3079" name="Rectangle 7"/>
          <p:cNvSpPr>
            <a:spLocks noGrp="1" noChangeArrowheads="1"/>
          </p:cNvSpPr>
          <p:nvPr>
            <p:ph type="sldNum" sz="quarter" idx="5"/>
          </p:nvPr>
        </p:nvSpPr>
        <p:spPr bwMode="auto">
          <a:xfrm>
            <a:off x="12168188" y="30826075"/>
            <a:ext cx="9309100" cy="1622425"/>
          </a:xfrm>
          <a:prstGeom prst="rect">
            <a:avLst/>
          </a:prstGeom>
          <a:noFill/>
          <a:ln w="9525">
            <a:noFill/>
            <a:miter lim="800000"/>
            <a:headEnd/>
            <a:tailEnd/>
          </a:ln>
          <a:effectLst/>
        </p:spPr>
        <p:txBody>
          <a:bodyPr vert="horz" wrap="square" lIns="308208" tIns="154104" rIns="308208" bIns="154104" numCol="1" anchor="b" anchorCtr="0" compatLnSpc="1">
            <a:prstTxWarp prst="textNoShape">
              <a:avLst/>
            </a:prstTxWarp>
          </a:bodyPr>
          <a:lstStyle>
            <a:lvl1pPr algn="r">
              <a:defRPr sz="4000"/>
            </a:lvl1pPr>
          </a:lstStyle>
          <a:p>
            <a:pPr>
              <a:defRPr/>
            </a:pPr>
            <a:fld id="{732CF5D4-B7C8-45C4-8D0E-09F4306A9ED5}" type="slidenum">
              <a:rPr lang="en-US"/>
              <a:pPr>
                <a:defRPr/>
              </a:pPr>
              <a:t>‹#›</a:t>
            </a:fld>
            <a:endParaRPr lang="en-US"/>
          </a:p>
        </p:txBody>
      </p:sp>
    </p:spTree>
    <p:extLst>
      <p:ext uri="{BB962C8B-B14F-4D97-AF65-F5344CB8AC3E}">
        <p14:creationId xmlns:p14="http://schemas.microsoft.com/office/powerpoint/2010/main" val="23294973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000" kern="1200">
        <a:solidFill>
          <a:schemeClr val="tx1"/>
        </a:solidFill>
        <a:latin typeface="Arial" charset="0"/>
        <a:ea typeface="+mn-ea"/>
        <a:cs typeface="+mn-cs"/>
      </a:defRPr>
    </a:lvl1pPr>
    <a:lvl2pPr marL="402273" algn="l" rtl="0" eaLnBrk="0" fontAlgn="base" hangingPunct="0">
      <a:spcBef>
        <a:spcPct val="30000"/>
      </a:spcBef>
      <a:spcAft>
        <a:spcPct val="0"/>
      </a:spcAft>
      <a:defRPr sz="1000" kern="1200">
        <a:solidFill>
          <a:schemeClr val="tx1"/>
        </a:solidFill>
        <a:latin typeface="Arial" charset="0"/>
        <a:ea typeface="+mn-ea"/>
        <a:cs typeface="+mn-cs"/>
      </a:defRPr>
    </a:lvl2pPr>
    <a:lvl3pPr marL="804544" algn="l" rtl="0" eaLnBrk="0" fontAlgn="base" hangingPunct="0">
      <a:spcBef>
        <a:spcPct val="30000"/>
      </a:spcBef>
      <a:spcAft>
        <a:spcPct val="0"/>
      </a:spcAft>
      <a:defRPr sz="1000" kern="1200">
        <a:solidFill>
          <a:schemeClr val="tx1"/>
        </a:solidFill>
        <a:latin typeface="Arial" charset="0"/>
        <a:ea typeface="+mn-ea"/>
        <a:cs typeface="+mn-cs"/>
      </a:defRPr>
    </a:lvl3pPr>
    <a:lvl4pPr marL="1206817" algn="l" rtl="0" eaLnBrk="0" fontAlgn="base" hangingPunct="0">
      <a:spcBef>
        <a:spcPct val="30000"/>
      </a:spcBef>
      <a:spcAft>
        <a:spcPct val="0"/>
      </a:spcAft>
      <a:defRPr sz="1000" kern="1200">
        <a:solidFill>
          <a:schemeClr val="tx1"/>
        </a:solidFill>
        <a:latin typeface="Arial" charset="0"/>
        <a:ea typeface="+mn-ea"/>
        <a:cs typeface="+mn-cs"/>
      </a:defRPr>
    </a:lvl4pPr>
    <a:lvl5pPr marL="1609091" algn="l" rtl="0" eaLnBrk="0" fontAlgn="base" hangingPunct="0">
      <a:spcBef>
        <a:spcPct val="30000"/>
      </a:spcBef>
      <a:spcAft>
        <a:spcPct val="0"/>
      </a:spcAft>
      <a:defRPr sz="1000" kern="1200">
        <a:solidFill>
          <a:schemeClr val="tx1"/>
        </a:solidFill>
        <a:latin typeface="Arial" charset="0"/>
        <a:ea typeface="+mn-ea"/>
        <a:cs typeface="+mn-cs"/>
      </a:defRPr>
    </a:lvl5pPr>
    <a:lvl6pPr marL="2011361" algn="l" defTabSz="804544" rtl="0" eaLnBrk="1" latinLnBrk="0" hangingPunct="1">
      <a:defRPr sz="1000" kern="1200">
        <a:solidFill>
          <a:schemeClr val="tx1"/>
        </a:solidFill>
        <a:latin typeface="+mn-lt"/>
        <a:ea typeface="+mn-ea"/>
        <a:cs typeface="+mn-cs"/>
      </a:defRPr>
    </a:lvl6pPr>
    <a:lvl7pPr marL="2413631" algn="l" defTabSz="804544" rtl="0" eaLnBrk="1" latinLnBrk="0" hangingPunct="1">
      <a:defRPr sz="1000" kern="1200">
        <a:solidFill>
          <a:schemeClr val="tx1"/>
        </a:solidFill>
        <a:latin typeface="+mn-lt"/>
        <a:ea typeface="+mn-ea"/>
        <a:cs typeface="+mn-cs"/>
      </a:defRPr>
    </a:lvl7pPr>
    <a:lvl8pPr marL="2815904" algn="l" defTabSz="804544" rtl="0" eaLnBrk="1" latinLnBrk="0" hangingPunct="1">
      <a:defRPr sz="1000" kern="1200">
        <a:solidFill>
          <a:schemeClr val="tx1"/>
        </a:solidFill>
        <a:latin typeface="+mn-lt"/>
        <a:ea typeface="+mn-ea"/>
        <a:cs typeface="+mn-cs"/>
      </a:defRPr>
    </a:lvl8pPr>
    <a:lvl9pPr marL="3218178" algn="l" defTabSz="804544"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99143535-7622-448E-875F-352F29DE87A9}" type="slidenum">
              <a:rPr lang="en-US" smtClean="0"/>
              <a:pPr/>
              <a:t>1</a:t>
            </a:fld>
            <a:endParaRPr lang="en-US"/>
          </a:p>
        </p:txBody>
      </p:sp>
      <p:sp>
        <p:nvSpPr>
          <p:cNvPr id="4099" name="Rectangle 2"/>
          <p:cNvSpPr>
            <a:spLocks noGrp="1" noRot="1" noChangeAspect="1" noChangeArrowheads="1" noTextEdit="1"/>
          </p:cNvSpPr>
          <p:nvPr>
            <p:ph type="sldImg"/>
          </p:nvPr>
        </p:nvSpPr>
        <p:spPr>
          <a:xfrm>
            <a:off x="-84138" y="2433638"/>
            <a:ext cx="21650326" cy="12171362"/>
          </a:xfrm>
          <a:ln/>
        </p:spPr>
      </p:sp>
      <p:sp>
        <p:nvSpPr>
          <p:cNvPr id="410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17731" y="5396574"/>
            <a:ext cx="26271577" cy="3725067"/>
          </a:xfrm>
        </p:spPr>
        <p:txBody>
          <a:bodyPr/>
          <a:lstStyle/>
          <a:p>
            <a:r>
              <a:rPr lang="en-US"/>
              <a:t>Click to edit Master title style</a:t>
            </a:r>
          </a:p>
        </p:txBody>
      </p:sp>
      <p:sp>
        <p:nvSpPr>
          <p:cNvPr id="3" name="Subtitle 2"/>
          <p:cNvSpPr>
            <a:spLocks noGrp="1"/>
          </p:cNvSpPr>
          <p:nvPr>
            <p:ph type="subTitle" idx="1"/>
          </p:nvPr>
        </p:nvSpPr>
        <p:spPr>
          <a:xfrm>
            <a:off x="4635462" y="9845544"/>
            <a:ext cx="21636120" cy="4438913"/>
          </a:xfrm>
        </p:spPr>
        <p:txBody>
          <a:bodyPr/>
          <a:lstStyle>
            <a:lvl1pPr marL="0" indent="0" algn="ctr">
              <a:buNone/>
              <a:defRPr/>
            </a:lvl1pPr>
            <a:lvl2pPr marL="402273" indent="0" algn="ctr">
              <a:buNone/>
              <a:defRPr/>
            </a:lvl2pPr>
            <a:lvl3pPr marL="804544" indent="0" algn="ctr">
              <a:buNone/>
              <a:defRPr/>
            </a:lvl3pPr>
            <a:lvl4pPr marL="1206817" indent="0" algn="ctr">
              <a:buNone/>
              <a:defRPr/>
            </a:lvl4pPr>
            <a:lvl5pPr marL="1609091" indent="0" algn="ctr">
              <a:buNone/>
              <a:defRPr/>
            </a:lvl5pPr>
            <a:lvl6pPr marL="2011361" indent="0" algn="ctr">
              <a:buNone/>
              <a:defRPr/>
            </a:lvl6pPr>
            <a:lvl7pPr marL="2413631" indent="0" algn="ctr">
              <a:buNone/>
              <a:defRPr/>
            </a:lvl7pPr>
            <a:lvl8pPr marL="2815904" indent="0" algn="ctr">
              <a:buNone/>
              <a:defRPr/>
            </a:lvl8pPr>
            <a:lvl9pPr marL="3218178"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EF7427E-06C6-46DD-9332-4BE1D400F36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D3A3DBA-DBF5-4307-927F-388F23F4385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2408198" y="696256"/>
            <a:ext cx="6953191" cy="1482361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45654" y="696256"/>
            <a:ext cx="20719461" cy="1482361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EC6CFC8-2042-4F85-846D-662E8295080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BFC443F-DAC6-47DA-A526-4E667510E97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41443" y="11163902"/>
            <a:ext cx="26271577" cy="3451092"/>
          </a:xfrm>
        </p:spPr>
        <p:txBody>
          <a:bodyPr anchor="t"/>
          <a:lstStyle>
            <a:lvl1pPr algn="l">
              <a:defRPr sz="3400" b="1" cap="all"/>
            </a:lvl1pPr>
          </a:lstStyle>
          <a:p>
            <a:r>
              <a:rPr lang="en-US"/>
              <a:t>Click to edit Master title style</a:t>
            </a:r>
          </a:p>
        </p:txBody>
      </p:sp>
      <p:sp>
        <p:nvSpPr>
          <p:cNvPr id="3" name="Text Placeholder 2"/>
          <p:cNvSpPr>
            <a:spLocks noGrp="1"/>
          </p:cNvSpPr>
          <p:nvPr>
            <p:ph type="body" idx="1"/>
          </p:nvPr>
        </p:nvSpPr>
        <p:spPr>
          <a:xfrm>
            <a:off x="2441443" y="7363422"/>
            <a:ext cx="26271577" cy="3800476"/>
          </a:xfrm>
        </p:spPr>
        <p:txBody>
          <a:bodyPr anchor="b"/>
          <a:lstStyle>
            <a:lvl1pPr marL="0" indent="0">
              <a:buNone/>
              <a:defRPr sz="1700"/>
            </a:lvl1pPr>
            <a:lvl2pPr marL="402273" indent="0">
              <a:buNone/>
              <a:defRPr sz="1700"/>
            </a:lvl2pPr>
            <a:lvl3pPr marL="804544" indent="0">
              <a:buNone/>
              <a:defRPr sz="1400"/>
            </a:lvl3pPr>
            <a:lvl4pPr marL="1206817" indent="0">
              <a:buNone/>
              <a:defRPr sz="1400"/>
            </a:lvl4pPr>
            <a:lvl5pPr marL="1609091" indent="0">
              <a:buNone/>
              <a:defRPr sz="1400"/>
            </a:lvl5pPr>
            <a:lvl6pPr marL="2011361" indent="0">
              <a:buNone/>
              <a:defRPr sz="1400"/>
            </a:lvl6pPr>
            <a:lvl7pPr marL="2413631" indent="0">
              <a:buNone/>
              <a:defRPr sz="1400"/>
            </a:lvl7pPr>
            <a:lvl8pPr marL="2815904" indent="0">
              <a:buNone/>
              <a:defRPr sz="1400"/>
            </a:lvl8pPr>
            <a:lvl9pPr marL="3218178"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EEA39B8-875C-4937-AC9F-6B3EF30B4A4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45651" y="4054343"/>
            <a:ext cx="13836324" cy="11465522"/>
          </a:xfrm>
        </p:spPr>
        <p:txBody>
          <a:bodyPr/>
          <a:lstStyle>
            <a:lvl1pPr>
              <a:defRPr sz="2400"/>
            </a:lvl1pPr>
            <a:lvl2pPr>
              <a:defRPr sz="2000"/>
            </a:lvl2pPr>
            <a:lvl3pPr>
              <a:defRPr sz="17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5525066" y="4054343"/>
            <a:ext cx="13836324" cy="11465522"/>
          </a:xfrm>
        </p:spPr>
        <p:txBody>
          <a:bodyPr/>
          <a:lstStyle>
            <a:lvl1pPr>
              <a:defRPr sz="2400"/>
            </a:lvl1pPr>
            <a:lvl2pPr>
              <a:defRPr sz="2000"/>
            </a:lvl2pPr>
            <a:lvl3pPr>
              <a:defRPr sz="17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261482B-B536-49FE-BE5C-855D70BCE07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545649" y="3888456"/>
            <a:ext cx="13655976" cy="1621235"/>
          </a:xfrm>
        </p:spPr>
        <p:txBody>
          <a:bodyPr anchor="b"/>
          <a:lstStyle>
            <a:lvl1pPr marL="0" indent="0">
              <a:buNone/>
              <a:defRPr sz="2000" b="1"/>
            </a:lvl1pPr>
            <a:lvl2pPr marL="402273" indent="0">
              <a:buNone/>
              <a:defRPr sz="1700" b="1"/>
            </a:lvl2pPr>
            <a:lvl3pPr marL="804544" indent="0">
              <a:buNone/>
              <a:defRPr sz="1700" b="1"/>
            </a:lvl3pPr>
            <a:lvl4pPr marL="1206817" indent="0">
              <a:buNone/>
              <a:defRPr sz="1400" b="1"/>
            </a:lvl4pPr>
            <a:lvl5pPr marL="1609091" indent="0">
              <a:buNone/>
              <a:defRPr sz="1400" b="1"/>
            </a:lvl5pPr>
            <a:lvl6pPr marL="2011361" indent="0">
              <a:buNone/>
              <a:defRPr sz="1400" b="1"/>
            </a:lvl6pPr>
            <a:lvl7pPr marL="2413631" indent="0">
              <a:buNone/>
              <a:defRPr sz="1400" b="1"/>
            </a:lvl7pPr>
            <a:lvl8pPr marL="2815904" indent="0">
              <a:buNone/>
              <a:defRPr sz="1400" b="1"/>
            </a:lvl8pPr>
            <a:lvl9pPr marL="3218178" indent="0">
              <a:buNone/>
              <a:defRPr sz="1400" b="1"/>
            </a:lvl9pPr>
          </a:lstStyle>
          <a:p>
            <a:pPr lvl="0"/>
            <a:r>
              <a:rPr lang="en-US"/>
              <a:t>Click to edit Master text styles</a:t>
            </a:r>
          </a:p>
        </p:txBody>
      </p:sp>
      <p:sp>
        <p:nvSpPr>
          <p:cNvPr id="4" name="Content Placeholder 3"/>
          <p:cNvSpPr>
            <a:spLocks noGrp="1"/>
          </p:cNvSpPr>
          <p:nvPr>
            <p:ph sz="half" idx="2"/>
          </p:nvPr>
        </p:nvSpPr>
        <p:spPr>
          <a:xfrm>
            <a:off x="1545649" y="5509682"/>
            <a:ext cx="13655976" cy="10010180"/>
          </a:xfrm>
        </p:spPr>
        <p:txBody>
          <a:bodyPr/>
          <a:lstStyle>
            <a:lvl1pPr>
              <a:defRPr sz="2000"/>
            </a:lvl1pPr>
            <a:lvl2pPr>
              <a:defRPr sz="1700"/>
            </a:lvl2pPr>
            <a:lvl3pPr>
              <a:defRPr sz="17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5700942" y="3888456"/>
            <a:ext cx="13660448" cy="1621235"/>
          </a:xfrm>
        </p:spPr>
        <p:txBody>
          <a:bodyPr anchor="b"/>
          <a:lstStyle>
            <a:lvl1pPr marL="0" indent="0">
              <a:buNone/>
              <a:defRPr sz="2000" b="1"/>
            </a:lvl1pPr>
            <a:lvl2pPr marL="402273" indent="0">
              <a:buNone/>
              <a:defRPr sz="1700" b="1"/>
            </a:lvl2pPr>
            <a:lvl3pPr marL="804544" indent="0">
              <a:buNone/>
              <a:defRPr sz="1700" b="1"/>
            </a:lvl3pPr>
            <a:lvl4pPr marL="1206817" indent="0">
              <a:buNone/>
              <a:defRPr sz="1400" b="1"/>
            </a:lvl4pPr>
            <a:lvl5pPr marL="1609091" indent="0">
              <a:buNone/>
              <a:defRPr sz="1400" b="1"/>
            </a:lvl5pPr>
            <a:lvl6pPr marL="2011361" indent="0">
              <a:buNone/>
              <a:defRPr sz="1400" b="1"/>
            </a:lvl6pPr>
            <a:lvl7pPr marL="2413631" indent="0">
              <a:buNone/>
              <a:defRPr sz="1400" b="1"/>
            </a:lvl7pPr>
            <a:lvl8pPr marL="2815904" indent="0">
              <a:buNone/>
              <a:defRPr sz="1400" b="1"/>
            </a:lvl8pPr>
            <a:lvl9pPr marL="3218178" indent="0">
              <a:buNone/>
              <a:defRPr sz="1400" b="1"/>
            </a:lvl9pPr>
          </a:lstStyle>
          <a:p>
            <a:pPr lvl="0"/>
            <a:r>
              <a:rPr lang="en-US"/>
              <a:t>Click to edit Master text styles</a:t>
            </a:r>
          </a:p>
        </p:txBody>
      </p:sp>
      <p:sp>
        <p:nvSpPr>
          <p:cNvPr id="6" name="Content Placeholder 5"/>
          <p:cNvSpPr>
            <a:spLocks noGrp="1"/>
          </p:cNvSpPr>
          <p:nvPr>
            <p:ph sz="quarter" idx="4"/>
          </p:nvPr>
        </p:nvSpPr>
        <p:spPr>
          <a:xfrm>
            <a:off x="15700942" y="5509682"/>
            <a:ext cx="13660448" cy="10010180"/>
          </a:xfrm>
        </p:spPr>
        <p:txBody>
          <a:bodyPr/>
          <a:lstStyle>
            <a:lvl1pPr>
              <a:defRPr sz="2000"/>
            </a:lvl1pPr>
            <a:lvl2pPr>
              <a:defRPr sz="1700"/>
            </a:lvl2pPr>
            <a:lvl3pPr>
              <a:defRPr sz="17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4056BB3-C47A-46E0-AD16-8723D6905C3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10C76B2-CCD0-4C17-9779-996D43CD82E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A163EBF-C1FD-482A-B0D7-4E5C154E9B0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45654" y="691230"/>
            <a:ext cx="10168203" cy="2944615"/>
          </a:xfrm>
        </p:spPr>
        <p:txBody>
          <a:bodyPr anchor="b"/>
          <a:lstStyle>
            <a:lvl1pPr algn="l">
              <a:defRPr sz="1700" b="1"/>
            </a:lvl1pPr>
          </a:lstStyle>
          <a:p>
            <a:r>
              <a:rPr lang="en-US"/>
              <a:t>Click to edit Master title style</a:t>
            </a:r>
          </a:p>
        </p:txBody>
      </p:sp>
      <p:sp>
        <p:nvSpPr>
          <p:cNvPr id="3" name="Content Placeholder 2"/>
          <p:cNvSpPr>
            <a:spLocks noGrp="1"/>
          </p:cNvSpPr>
          <p:nvPr>
            <p:ph idx="1"/>
          </p:nvPr>
        </p:nvSpPr>
        <p:spPr>
          <a:xfrm>
            <a:off x="12083496" y="691225"/>
            <a:ext cx="17277893" cy="14828640"/>
          </a:xfrm>
        </p:spPr>
        <p:txBody>
          <a:bodyPr/>
          <a:lstStyle>
            <a:lvl1pPr>
              <a:defRPr sz="2700"/>
            </a:lvl1pPr>
            <a:lvl2pPr>
              <a:defRPr sz="2400"/>
            </a:lvl2pPr>
            <a:lvl3pPr>
              <a:defRPr sz="20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545654" y="3635842"/>
            <a:ext cx="10168203" cy="11884025"/>
          </a:xfrm>
        </p:spPr>
        <p:txBody>
          <a:bodyPr/>
          <a:lstStyle>
            <a:lvl1pPr marL="0" indent="0">
              <a:buNone/>
              <a:defRPr sz="1400"/>
            </a:lvl1pPr>
            <a:lvl2pPr marL="402273" indent="0">
              <a:buNone/>
              <a:defRPr sz="1000"/>
            </a:lvl2pPr>
            <a:lvl3pPr marL="804544" indent="0">
              <a:buNone/>
              <a:defRPr sz="1000"/>
            </a:lvl3pPr>
            <a:lvl4pPr marL="1206817" indent="0">
              <a:buNone/>
              <a:defRPr sz="700"/>
            </a:lvl4pPr>
            <a:lvl5pPr marL="1609091" indent="0">
              <a:buNone/>
              <a:defRPr sz="700"/>
            </a:lvl5pPr>
            <a:lvl6pPr marL="2011361" indent="0">
              <a:buNone/>
              <a:defRPr sz="700"/>
            </a:lvl6pPr>
            <a:lvl7pPr marL="2413631" indent="0">
              <a:buNone/>
              <a:defRPr sz="700"/>
            </a:lvl7pPr>
            <a:lvl8pPr marL="2815904" indent="0">
              <a:buNone/>
              <a:defRPr sz="700"/>
            </a:lvl8pPr>
            <a:lvl9pPr marL="3218178" indent="0">
              <a:buNone/>
              <a:defRPr sz="7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976BF97-1FAB-4A9B-873E-A0025016BBF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57397" y="12161773"/>
            <a:ext cx="18544818" cy="1435231"/>
          </a:xfrm>
        </p:spPr>
        <p:txBody>
          <a:bodyPr anchor="b"/>
          <a:lstStyle>
            <a:lvl1pPr algn="l">
              <a:defRPr sz="1700" b="1"/>
            </a:lvl1pPr>
          </a:lstStyle>
          <a:p>
            <a:r>
              <a:rPr lang="en-US"/>
              <a:t>Click to edit Master title style</a:t>
            </a:r>
          </a:p>
        </p:txBody>
      </p:sp>
      <p:sp>
        <p:nvSpPr>
          <p:cNvPr id="3" name="Picture Placeholder 2"/>
          <p:cNvSpPr>
            <a:spLocks noGrp="1"/>
          </p:cNvSpPr>
          <p:nvPr>
            <p:ph type="pic" idx="1"/>
          </p:nvPr>
        </p:nvSpPr>
        <p:spPr>
          <a:xfrm>
            <a:off x="6057397" y="1552118"/>
            <a:ext cx="18544818" cy="10424913"/>
          </a:xfrm>
        </p:spPr>
        <p:txBody>
          <a:bodyPr/>
          <a:lstStyle>
            <a:lvl1pPr marL="0" indent="0">
              <a:buNone/>
              <a:defRPr sz="2700"/>
            </a:lvl1pPr>
            <a:lvl2pPr marL="402273" indent="0">
              <a:buNone/>
              <a:defRPr sz="2400"/>
            </a:lvl2pPr>
            <a:lvl3pPr marL="804544" indent="0">
              <a:buNone/>
              <a:defRPr sz="2000"/>
            </a:lvl3pPr>
            <a:lvl4pPr marL="1206817" indent="0">
              <a:buNone/>
              <a:defRPr sz="1700"/>
            </a:lvl4pPr>
            <a:lvl5pPr marL="1609091" indent="0">
              <a:buNone/>
              <a:defRPr sz="1700"/>
            </a:lvl5pPr>
            <a:lvl6pPr marL="2011361" indent="0">
              <a:buNone/>
              <a:defRPr sz="1700"/>
            </a:lvl6pPr>
            <a:lvl7pPr marL="2413631" indent="0">
              <a:buNone/>
              <a:defRPr sz="1700"/>
            </a:lvl7pPr>
            <a:lvl8pPr marL="2815904" indent="0">
              <a:buNone/>
              <a:defRPr sz="1700"/>
            </a:lvl8pPr>
            <a:lvl9pPr marL="3218178" indent="0">
              <a:buNone/>
              <a:defRPr sz="1700"/>
            </a:lvl9pPr>
          </a:lstStyle>
          <a:p>
            <a:pPr lvl="0"/>
            <a:endParaRPr lang="en-US" noProof="0"/>
          </a:p>
        </p:txBody>
      </p:sp>
      <p:sp>
        <p:nvSpPr>
          <p:cNvPr id="4" name="Text Placeholder 3"/>
          <p:cNvSpPr>
            <a:spLocks noGrp="1"/>
          </p:cNvSpPr>
          <p:nvPr>
            <p:ph type="body" sz="half" idx="2"/>
          </p:nvPr>
        </p:nvSpPr>
        <p:spPr>
          <a:xfrm>
            <a:off x="6057397" y="13597004"/>
            <a:ext cx="18544818" cy="2039739"/>
          </a:xfrm>
        </p:spPr>
        <p:txBody>
          <a:bodyPr/>
          <a:lstStyle>
            <a:lvl1pPr marL="0" indent="0">
              <a:buNone/>
              <a:defRPr sz="1400"/>
            </a:lvl1pPr>
            <a:lvl2pPr marL="402273" indent="0">
              <a:buNone/>
              <a:defRPr sz="1000"/>
            </a:lvl2pPr>
            <a:lvl3pPr marL="804544" indent="0">
              <a:buNone/>
              <a:defRPr sz="1000"/>
            </a:lvl3pPr>
            <a:lvl4pPr marL="1206817" indent="0">
              <a:buNone/>
              <a:defRPr sz="700"/>
            </a:lvl4pPr>
            <a:lvl5pPr marL="1609091" indent="0">
              <a:buNone/>
              <a:defRPr sz="700"/>
            </a:lvl5pPr>
            <a:lvl6pPr marL="2011361" indent="0">
              <a:buNone/>
              <a:defRPr sz="700"/>
            </a:lvl6pPr>
            <a:lvl7pPr marL="2413631" indent="0">
              <a:buNone/>
              <a:defRPr sz="700"/>
            </a:lvl7pPr>
            <a:lvl8pPr marL="2815904" indent="0">
              <a:buNone/>
              <a:defRPr sz="700"/>
            </a:lvl8pPr>
            <a:lvl9pPr marL="3218178" indent="0">
              <a:buNone/>
              <a:defRPr sz="7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C19427-4BE0-4B92-9C38-D16C932BF39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45650" y="696251"/>
            <a:ext cx="27815739" cy="2895600"/>
          </a:xfrm>
          <a:prstGeom prst="rect">
            <a:avLst/>
          </a:prstGeom>
          <a:noFill/>
          <a:ln w="9525">
            <a:noFill/>
            <a:miter lim="800000"/>
            <a:headEnd/>
            <a:tailEnd/>
          </a:ln>
        </p:spPr>
        <p:txBody>
          <a:bodyPr vert="horz" wrap="square" lIns="275837" tIns="137919" rIns="275837" bIns="137919"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545650" y="4054343"/>
            <a:ext cx="27815739" cy="11465522"/>
          </a:xfrm>
          <a:prstGeom prst="rect">
            <a:avLst/>
          </a:prstGeom>
          <a:noFill/>
          <a:ln w="9525">
            <a:noFill/>
            <a:miter lim="800000"/>
            <a:headEnd/>
            <a:tailEnd/>
          </a:ln>
        </p:spPr>
        <p:txBody>
          <a:bodyPr vert="horz" wrap="square" lIns="275837" tIns="137919" rIns="275837" bIns="13791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1545650" y="15821487"/>
            <a:ext cx="7211047" cy="1206502"/>
          </a:xfrm>
          <a:prstGeom prst="rect">
            <a:avLst/>
          </a:prstGeom>
          <a:noFill/>
          <a:ln w="9525">
            <a:noFill/>
            <a:miter lim="800000"/>
            <a:headEnd/>
            <a:tailEnd/>
          </a:ln>
          <a:effectLst/>
        </p:spPr>
        <p:txBody>
          <a:bodyPr vert="horz" wrap="square" lIns="275837" tIns="137919" rIns="275837" bIns="137919" numCol="1" anchor="t" anchorCtr="0" compatLnSpc="1">
            <a:prstTxWarp prst="textNoShape">
              <a:avLst/>
            </a:prstTxWarp>
          </a:bodyPr>
          <a:lstStyle>
            <a:lvl1pPr>
              <a:defRPr sz="4100"/>
            </a:lvl1pPr>
          </a:lstStyle>
          <a:p>
            <a:pPr>
              <a:defRPr/>
            </a:pPr>
            <a:endParaRPr lang="en-US"/>
          </a:p>
        </p:txBody>
      </p:sp>
      <p:sp>
        <p:nvSpPr>
          <p:cNvPr id="1029" name="Rectangle 5"/>
          <p:cNvSpPr>
            <a:spLocks noGrp="1" noChangeArrowheads="1"/>
          </p:cNvSpPr>
          <p:nvPr>
            <p:ph type="ftr" sz="quarter" idx="3"/>
          </p:nvPr>
        </p:nvSpPr>
        <p:spPr bwMode="auto">
          <a:xfrm>
            <a:off x="10560202" y="15821487"/>
            <a:ext cx="9786634" cy="1206502"/>
          </a:xfrm>
          <a:prstGeom prst="rect">
            <a:avLst/>
          </a:prstGeom>
          <a:noFill/>
          <a:ln w="9525">
            <a:noFill/>
            <a:miter lim="800000"/>
            <a:headEnd/>
            <a:tailEnd/>
          </a:ln>
          <a:effectLst/>
        </p:spPr>
        <p:txBody>
          <a:bodyPr vert="horz" wrap="square" lIns="275837" tIns="137919" rIns="275837" bIns="137919" numCol="1" anchor="t" anchorCtr="0" compatLnSpc="1">
            <a:prstTxWarp prst="textNoShape">
              <a:avLst/>
            </a:prstTxWarp>
          </a:bodyPr>
          <a:lstStyle>
            <a:lvl1pPr algn="ctr">
              <a:defRPr sz="4100"/>
            </a:lvl1pPr>
          </a:lstStyle>
          <a:p>
            <a:pPr>
              <a:defRPr/>
            </a:pPr>
            <a:endParaRPr lang="en-US"/>
          </a:p>
        </p:txBody>
      </p:sp>
      <p:sp>
        <p:nvSpPr>
          <p:cNvPr id="1030" name="Rectangle 6"/>
          <p:cNvSpPr>
            <a:spLocks noGrp="1" noChangeArrowheads="1"/>
          </p:cNvSpPr>
          <p:nvPr>
            <p:ph type="sldNum" sz="quarter" idx="4"/>
          </p:nvPr>
        </p:nvSpPr>
        <p:spPr bwMode="auto">
          <a:xfrm>
            <a:off x="22150342" y="15821487"/>
            <a:ext cx="7211047" cy="1206502"/>
          </a:xfrm>
          <a:prstGeom prst="rect">
            <a:avLst/>
          </a:prstGeom>
          <a:noFill/>
          <a:ln w="9525">
            <a:noFill/>
            <a:miter lim="800000"/>
            <a:headEnd/>
            <a:tailEnd/>
          </a:ln>
          <a:effectLst/>
        </p:spPr>
        <p:txBody>
          <a:bodyPr vert="horz" wrap="square" lIns="275837" tIns="137919" rIns="275837" bIns="137919" numCol="1" anchor="t" anchorCtr="0" compatLnSpc="1">
            <a:prstTxWarp prst="textNoShape">
              <a:avLst/>
            </a:prstTxWarp>
          </a:bodyPr>
          <a:lstStyle>
            <a:lvl1pPr algn="r">
              <a:defRPr sz="4100"/>
            </a:lvl1pPr>
          </a:lstStyle>
          <a:p>
            <a:pPr>
              <a:defRPr/>
            </a:pPr>
            <a:fld id="{797C3C77-EBE8-4FD2-83F4-B3D2BBFB647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758640" rtl="0" eaLnBrk="0" fontAlgn="base" hangingPunct="0">
        <a:spcBef>
          <a:spcPct val="0"/>
        </a:spcBef>
        <a:spcAft>
          <a:spcPct val="0"/>
        </a:spcAft>
        <a:defRPr sz="13200">
          <a:solidFill>
            <a:schemeClr val="tx2"/>
          </a:solidFill>
          <a:latin typeface="+mj-lt"/>
          <a:ea typeface="+mj-ea"/>
          <a:cs typeface="+mj-cs"/>
        </a:defRPr>
      </a:lvl1pPr>
      <a:lvl2pPr algn="ctr" defTabSz="2758640" rtl="0" eaLnBrk="0" fontAlgn="base" hangingPunct="0">
        <a:spcBef>
          <a:spcPct val="0"/>
        </a:spcBef>
        <a:spcAft>
          <a:spcPct val="0"/>
        </a:spcAft>
        <a:defRPr sz="13200">
          <a:solidFill>
            <a:schemeClr val="tx2"/>
          </a:solidFill>
          <a:latin typeface="Arial" charset="0"/>
        </a:defRPr>
      </a:lvl2pPr>
      <a:lvl3pPr algn="ctr" defTabSz="2758640" rtl="0" eaLnBrk="0" fontAlgn="base" hangingPunct="0">
        <a:spcBef>
          <a:spcPct val="0"/>
        </a:spcBef>
        <a:spcAft>
          <a:spcPct val="0"/>
        </a:spcAft>
        <a:defRPr sz="13200">
          <a:solidFill>
            <a:schemeClr val="tx2"/>
          </a:solidFill>
          <a:latin typeface="Arial" charset="0"/>
        </a:defRPr>
      </a:lvl3pPr>
      <a:lvl4pPr algn="ctr" defTabSz="2758640" rtl="0" eaLnBrk="0" fontAlgn="base" hangingPunct="0">
        <a:spcBef>
          <a:spcPct val="0"/>
        </a:spcBef>
        <a:spcAft>
          <a:spcPct val="0"/>
        </a:spcAft>
        <a:defRPr sz="13200">
          <a:solidFill>
            <a:schemeClr val="tx2"/>
          </a:solidFill>
          <a:latin typeface="Arial" charset="0"/>
        </a:defRPr>
      </a:lvl4pPr>
      <a:lvl5pPr algn="ctr" defTabSz="2758640" rtl="0" eaLnBrk="0" fontAlgn="base" hangingPunct="0">
        <a:spcBef>
          <a:spcPct val="0"/>
        </a:spcBef>
        <a:spcAft>
          <a:spcPct val="0"/>
        </a:spcAft>
        <a:defRPr sz="13200">
          <a:solidFill>
            <a:schemeClr val="tx2"/>
          </a:solidFill>
          <a:latin typeface="Arial" charset="0"/>
        </a:defRPr>
      </a:lvl5pPr>
      <a:lvl6pPr marL="402273" algn="ctr" defTabSz="2758640" rtl="0" fontAlgn="base">
        <a:spcBef>
          <a:spcPct val="0"/>
        </a:spcBef>
        <a:spcAft>
          <a:spcPct val="0"/>
        </a:spcAft>
        <a:defRPr sz="13200">
          <a:solidFill>
            <a:schemeClr val="tx2"/>
          </a:solidFill>
          <a:latin typeface="Arial" charset="0"/>
        </a:defRPr>
      </a:lvl6pPr>
      <a:lvl7pPr marL="804544" algn="ctr" defTabSz="2758640" rtl="0" fontAlgn="base">
        <a:spcBef>
          <a:spcPct val="0"/>
        </a:spcBef>
        <a:spcAft>
          <a:spcPct val="0"/>
        </a:spcAft>
        <a:defRPr sz="13200">
          <a:solidFill>
            <a:schemeClr val="tx2"/>
          </a:solidFill>
          <a:latin typeface="Arial" charset="0"/>
        </a:defRPr>
      </a:lvl7pPr>
      <a:lvl8pPr marL="1206817" algn="ctr" defTabSz="2758640" rtl="0" fontAlgn="base">
        <a:spcBef>
          <a:spcPct val="0"/>
        </a:spcBef>
        <a:spcAft>
          <a:spcPct val="0"/>
        </a:spcAft>
        <a:defRPr sz="13200">
          <a:solidFill>
            <a:schemeClr val="tx2"/>
          </a:solidFill>
          <a:latin typeface="Arial" charset="0"/>
        </a:defRPr>
      </a:lvl8pPr>
      <a:lvl9pPr marL="1609091" algn="ctr" defTabSz="2758640" rtl="0" fontAlgn="base">
        <a:spcBef>
          <a:spcPct val="0"/>
        </a:spcBef>
        <a:spcAft>
          <a:spcPct val="0"/>
        </a:spcAft>
        <a:defRPr sz="13200">
          <a:solidFill>
            <a:schemeClr val="tx2"/>
          </a:solidFill>
          <a:latin typeface="Arial" charset="0"/>
        </a:defRPr>
      </a:lvl9pPr>
    </p:titleStyle>
    <p:bodyStyle>
      <a:lvl1pPr marL="1035012" indent="-1035012" algn="l" defTabSz="2758640" rtl="0" eaLnBrk="0" fontAlgn="base" hangingPunct="0">
        <a:spcBef>
          <a:spcPct val="20000"/>
        </a:spcBef>
        <a:spcAft>
          <a:spcPct val="0"/>
        </a:spcAft>
        <a:buChar char="•"/>
        <a:defRPr sz="9800">
          <a:solidFill>
            <a:schemeClr val="tx1"/>
          </a:solidFill>
          <a:latin typeface="+mn-lt"/>
          <a:ea typeface="+mn-ea"/>
          <a:cs typeface="+mn-cs"/>
        </a:defRPr>
      </a:lvl1pPr>
      <a:lvl2pPr marL="2241829" indent="-863210" algn="l" defTabSz="2758640" rtl="0" eaLnBrk="0" fontAlgn="base" hangingPunct="0">
        <a:spcBef>
          <a:spcPct val="20000"/>
        </a:spcBef>
        <a:spcAft>
          <a:spcPct val="0"/>
        </a:spcAft>
        <a:buChar char="–"/>
        <a:defRPr sz="8400">
          <a:solidFill>
            <a:schemeClr val="tx1"/>
          </a:solidFill>
          <a:latin typeface="+mn-lt"/>
        </a:defRPr>
      </a:lvl2pPr>
      <a:lvl3pPr marL="3448646" indent="-690009" algn="l" defTabSz="2758640" rtl="0" eaLnBrk="0" fontAlgn="base" hangingPunct="0">
        <a:spcBef>
          <a:spcPct val="20000"/>
        </a:spcBef>
        <a:spcAft>
          <a:spcPct val="0"/>
        </a:spcAft>
        <a:buChar char="•"/>
        <a:defRPr sz="7100">
          <a:solidFill>
            <a:schemeClr val="tx1"/>
          </a:solidFill>
          <a:latin typeface="+mn-lt"/>
        </a:defRPr>
      </a:lvl3pPr>
      <a:lvl4pPr marL="4827268" indent="-690009" algn="l" defTabSz="2758640" rtl="0" eaLnBrk="0" fontAlgn="base" hangingPunct="0">
        <a:spcBef>
          <a:spcPct val="20000"/>
        </a:spcBef>
        <a:spcAft>
          <a:spcPct val="0"/>
        </a:spcAft>
        <a:buChar char="–"/>
        <a:defRPr sz="6100">
          <a:solidFill>
            <a:schemeClr val="tx1"/>
          </a:solidFill>
          <a:latin typeface="+mn-lt"/>
        </a:defRPr>
      </a:lvl4pPr>
      <a:lvl5pPr marL="6205887" indent="-688613" algn="l" defTabSz="2758640" rtl="0" eaLnBrk="0" fontAlgn="base" hangingPunct="0">
        <a:spcBef>
          <a:spcPct val="20000"/>
        </a:spcBef>
        <a:spcAft>
          <a:spcPct val="0"/>
        </a:spcAft>
        <a:buChar char="»"/>
        <a:defRPr sz="6100">
          <a:solidFill>
            <a:schemeClr val="tx1"/>
          </a:solidFill>
          <a:latin typeface="+mn-lt"/>
        </a:defRPr>
      </a:lvl5pPr>
      <a:lvl6pPr marL="6608161" indent="-688613" algn="l" defTabSz="2758640" rtl="0" fontAlgn="base">
        <a:spcBef>
          <a:spcPct val="20000"/>
        </a:spcBef>
        <a:spcAft>
          <a:spcPct val="0"/>
        </a:spcAft>
        <a:buChar char="»"/>
        <a:defRPr sz="6100">
          <a:solidFill>
            <a:schemeClr val="tx1"/>
          </a:solidFill>
          <a:latin typeface="+mn-lt"/>
        </a:defRPr>
      </a:lvl6pPr>
      <a:lvl7pPr marL="7010427" indent="-688613" algn="l" defTabSz="2758640" rtl="0" fontAlgn="base">
        <a:spcBef>
          <a:spcPct val="20000"/>
        </a:spcBef>
        <a:spcAft>
          <a:spcPct val="0"/>
        </a:spcAft>
        <a:buChar char="»"/>
        <a:defRPr sz="6100">
          <a:solidFill>
            <a:schemeClr val="tx1"/>
          </a:solidFill>
          <a:latin typeface="+mn-lt"/>
        </a:defRPr>
      </a:lvl7pPr>
      <a:lvl8pPr marL="7412701" indent="-688613" algn="l" defTabSz="2758640" rtl="0" fontAlgn="base">
        <a:spcBef>
          <a:spcPct val="20000"/>
        </a:spcBef>
        <a:spcAft>
          <a:spcPct val="0"/>
        </a:spcAft>
        <a:buChar char="»"/>
        <a:defRPr sz="6100">
          <a:solidFill>
            <a:schemeClr val="tx1"/>
          </a:solidFill>
          <a:latin typeface="+mn-lt"/>
        </a:defRPr>
      </a:lvl8pPr>
      <a:lvl9pPr marL="7814974" indent="-688613" algn="l" defTabSz="2758640" rtl="0" fontAlgn="base">
        <a:spcBef>
          <a:spcPct val="20000"/>
        </a:spcBef>
        <a:spcAft>
          <a:spcPct val="0"/>
        </a:spcAft>
        <a:buChar char="»"/>
        <a:defRPr sz="6100">
          <a:solidFill>
            <a:schemeClr val="tx1"/>
          </a:solidFill>
          <a:latin typeface="+mn-lt"/>
        </a:defRPr>
      </a:lvl9pPr>
    </p:bodyStyle>
    <p:otherStyle>
      <a:defPPr>
        <a:defRPr lang="en-US"/>
      </a:defPPr>
      <a:lvl1pPr marL="0" algn="l" defTabSz="804544" rtl="0" eaLnBrk="1" latinLnBrk="0" hangingPunct="1">
        <a:defRPr sz="1700" kern="1200">
          <a:solidFill>
            <a:schemeClr val="tx1"/>
          </a:solidFill>
          <a:latin typeface="+mn-lt"/>
          <a:ea typeface="+mn-ea"/>
          <a:cs typeface="+mn-cs"/>
        </a:defRPr>
      </a:lvl1pPr>
      <a:lvl2pPr marL="402273" algn="l" defTabSz="804544" rtl="0" eaLnBrk="1" latinLnBrk="0" hangingPunct="1">
        <a:defRPr sz="1700" kern="1200">
          <a:solidFill>
            <a:schemeClr val="tx1"/>
          </a:solidFill>
          <a:latin typeface="+mn-lt"/>
          <a:ea typeface="+mn-ea"/>
          <a:cs typeface="+mn-cs"/>
        </a:defRPr>
      </a:lvl2pPr>
      <a:lvl3pPr marL="804544" algn="l" defTabSz="804544" rtl="0" eaLnBrk="1" latinLnBrk="0" hangingPunct="1">
        <a:defRPr sz="1700" kern="1200">
          <a:solidFill>
            <a:schemeClr val="tx1"/>
          </a:solidFill>
          <a:latin typeface="+mn-lt"/>
          <a:ea typeface="+mn-ea"/>
          <a:cs typeface="+mn-cs"/>
        </a:defRPr>
      </a:lvl3pPr>
      <a:lvl4pPr marL="1206817" algn="l" defTabSz="804544" rtl="0" eaLnBrk="1" latinLnBrk="0" hangingPunct="1">
        <a:defRPr sz="1700" kern="1200">
          <a:solidFill>
            <a:schemeClr val="tx1"/>
          </a:solidFill>
          <a:latin typeface="+mn-lt"/>
          <a:ea typeface="+mn-ea"/>
          <a:cs typeface="+mn-cs"/>
        </a:defRPr>
      </a:lvl4pPr>
      <a:lvl5pPr marL="1609091" algn="l" defTabSz="804544" rtl="0" eaLnBrk="1" latinLnBrk="0" hangingPunct="1">
        <a:defRPr sz="1700" kern="1200">
          <a:solidFill>
            <a:schemeClr val="tx1"/>
          </a:solidFill>
          <a:latin typeface="+mn-lt"/>
          <a:ea typeface="+mn-ea"/>
          <a:cs typeface="+mn-cs"/>
        </a:defRPr>
      </a:lvl5pPr>
      <a:lvl6pPr marL="2011361" algn="l" defTabSz="804544" rtl="0" eaLnBrk="1" latinLnBrk="0" hangingPunct="1">
        <a:defRPr sz="1700" kern="1200">
          <a:solidFill>
            <a:schemeClr val="tx1"/>
          </a:solidFill>
          <a:latin typeface="+mn-lt"/>
          <a:ea typeface="+mn-ea"/>
          <a:cs typeface="+mn-cs"/>
        </a:defRPr>
      </a:lvl6pPr>
      <a:lvl7pPr marL="2413631" algn="l" defTabSz="804544" rtl="0" eaLnBrk="1" latinLnBrk="0" hangingPunct="1">
        <a:defRPr sz="1700" kern="1200">
          <a:solidFill>
            <a:schemeClr val="tx1"/>
          </a:solidFill>
          <a:latin typeface="+mn-lt"/>
          <a:ea typeface="+mn-ea"/>
          <a:cs typeface="+mn-cs"/>
        </a:defRPr>
      </a:lvl7pPr>
      <a:lvl8pPr marL="2815904" algn="l" defTabSz="804544" rtl="0" eaLnBrk="1" latinLnBrk="0" hangingPunct="1">
        <a:defRPr sz="1700" kern="1200">
          <a:solidFill>
            <a:schemeClr val="tx1"/>
          </a:solidFill>
          <a:latin typeface="+mn-lt"/>
          <a:ea typeface="+mn-ea"/>
          <a:cs typeface="+mn-cs"/>
        </a:defRPr>
      </a:lvl8pPr>
      <a:lvl9pPr marL="3218178" algn="l" defTabSz="804544"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39"/>
          <p:cNvSpPr txBox="1">
            <a:spLocks noChangeArrowheads="1"/>
          </p:cNvSpPr>
          <p:nvPr/>
        </p:nvSpPr>
        <p:spPr bwMode="auto">
          <a:xfrm>
            <a:off x="8944" y="-6283"/>
            <a:ext cx="30889151" cy="2533651"/>
          </a:xfrm>
          <a:prstGeom prst="rect">
            <a:avLst/>
          </a:prstGeom>
          <a:solidFill>
            <a:srgbClr val="1685F4"/>
          </a:solidFill>
          <a:ln w="12700">
            <a:noFill/>
            <a:miter lim="800000"/>
            <a:headEnd/>
            <a:tailEnd/>
          </a:ln>
        </p:spPr>
        <p:txBody>
          <a:bodyPr lIns="80455" tIns="40226" rIns="80455" bIns="40226"/>
          <a:lstStyle/>
          <a:p>
            <a:pPr algn="ctr" defTabSz="4413820"/>
            <a:endParaRPr lang="en-US" sz="3000" b="1" i="1">
              <a:solidFill>
                <a:schemeClr val="bg1"/>
              </a:solidFill>
              <a:latin typeface="Calibri" pitchFamily="34" charset="0"/>
              <a:cs typeface="Calibri" pitchFamily="34" charset="0"/>
            </a:endParaRPr>
          </a:p>
        </p:txBody>
      </p:sp>
      <p:sp>
        <p:nvSpPr>
          <p:cNvPr id="2061" name="TextBox 18"/>
          <p:cNvSpPr txBox="1">
            <a:spLocks noChangeArrowheads="1"/>
          </p:cNvSpPr>
          <p:nvPr/>
        </p:nvSpPr>
        <p:spPr bwMode="auto">
          <a:xfrm>
            <a:off x="0" y="1600204"/>
            <a:ext cx="30907038" cy="601011"/>
          </a:xfrm>
          <a:prstGeom prst="rect">
            <a:avLst/>
          </a:prstGeom>
          <a:noFill/>
          <a:ln w="9525">
            <a:noFill/>
            <a:miter lim="800000"/>
            <a:headEnd/>
            <a:tailEnd/>
          </a:ln>
        </p:spPr>
        <p:txBody>
          <a:bodyPr lIns="402273" tIns="40226" rIns="80455" bIns="40226">
            <a:spAutoFit/>
          </a:bodyPr>
          <a:lstStyle/>
          <a:p>
            <a:r>
              <a:rPr lang="en-US" sz="3400" dirty="0">
                <a:solidFill>
                  <a:schemeClr val="bg1"/>
                </a:solidFill>
                <a:latin typeface="Calibri" pitchFamily="34" charset="0"/>
                <a:cs typeface="Calibri" pitchFamily="34" charset="0"/>
              </a:rPr>
              <a:t>Christopher Bashian, D.O., Gus J </a:t>
            </a:r>
            <a:r>
              <a:rPr lang="en-US" sz="3400" dirty="0" err="1">
                <a:solidFill>
                  <a:schemeClr val="bg1"/>
                </a:solidFill>
                <a:latin typeface="Calibri" pitchFamily="34" charset="0"/>
                <a:cs typeface="Calibri" pitchFamily="34" charset="0"/>
              </a:rPr>
              <a:t>Slotman</a:t>
            </a:r>
            <a:r>
              <a:rPr lang="en-US" sz="3400" dirty="0">
                <a:solidFill>
                  <a:schemeClr val="bg1"/>
                </a:solidFill>
                <a:latin typeface="Calibri" pitchFamily="34" charset="0"/>
                <a:cs typeface="Calibri" pitchFamily="34" charset="0"/>
              </a:rPr>
              <a:t>, M.D.  Department of Surgery, Inspira Health Network, Vineland, NJ</a:t>
            </a:r>
          </a:p>
        </p:txBody>
      </p:sp>
      <p:sp>
        <p:nvSpPr>
          <p:cNvPr id="2062" name="TextBox 19"/>
          <p:cNvSpPr txBox="1">
            <a:spLocks noChangeArrowheads="1"/>
          </p:cNvSpPr>
          <p:nvPr/>
        </p:nvSpPr>
        <p:spPr bwMode="auto">
          <a:xfrm>
            <a:off x="0" y="40746"/>
            <a:ext cx="30907038" cy="2095923"/>
          </a:xfrm>
          <a:prstGeom prst="rect">
            <a:avLst/>
          </a:prstGeom>
          <a:noFill/>
          <a:ln w="9525">
            <a:noFill/>
            <a:miter lim="800000"/>
            <a:headEnd/>
            <a:tailEnd/>
          </a:ln>
        </p:spPr>
        <p:txBody>
          <a:bodyPr lIns="402273" tIns="160907" rIns="80455" bIns="40226">
            <a:spAutoFit/>
          </a:bodyPr>
          <a:lstStyle/>
          <a:p>
            <a:r>
              <a:rPr lang="en-US" sz="4100" b="1" dirty="0">
                <a:solidFill>
                  <a:schemeClr val="bg1"/>
                </a:solidFill>
              </a:rPr>
              <a:t>FEMALE AND MALE MORBIDLY OBESE SURGICAL PATIENTS VARY SIGNIFICANTLY IN PRE-</a:t>
            </a:r>
          </a:p>
          <a:p>
            <a:r>
              <a:rPr lang="en-US" sz="4100" b="1" dirty="0">
                <a:solidFill>
                  <a:schemeClr val="bg1"/>
                </a:solidFill>
              </a:rPr>
              <a:t>OPERATIVE CLINICAL CHARACTERISTCS: ANALYSIS OF 67,514 BARIATRIC SURGERY PATIENTS </a:t>
            </a:r>
            <a:endParaRPr lang="en-US" sz="4100" dirty="0">
              <a:solidFill>
                <a:schemeClr val="bg1"/>
              </a:solidFill>
            </a:endParaRPr>
          </a:p>
          <a:p>
            <a:endParaRPr lang="en-US" sz="4100" dirty="0">
              <a:solidFill>
                <a:schemeClr val="bg1"/>
              </a:solidFill>
              <a:latin typeface="Calibri" pitchFamily="34" charset="0"/>
              <a:cs typeface="Calibri" pitchFamily="34" charset="0"/>
            </a:endParaRPr>
          </a:p>
        </p:txBody>
      </p:sp>
      <p:sp>
        <p:nvSpPr>
          <p:cNvPr id="2063" name="TextBox 20"/>
          <p:cNvSpPr txBox="1">
            <a:spLocks noChangeArrowheads="1"/>
          </p:cNvSpPr>
          <p:nvPr/>
        </p:nvSpPr>
        <p:spPr bwMode="auto">
          <a:xfrm>
            <a:off x="0" y="16830676"/>
            <a:ext cx="30907038" cy="654924"/>
          </a:xfrm>
          <a:prstGeom prst="rect">
            <a:avLst/>
          </a:prstGeom>
          <a:solidFill>
            <a:srgbClr val="1685F4"/>
          </a:solidFill>
          <a:ln w="9525">
            <a:noFill/>
            <a:miter lim="800000"/>
            <a:headEnd/>
            <a:tailEnd/>
          </a:ln>
        </p:spPr>
        <p:txBody>
          <a:bodyPr lIns="402273" tIns="80455" rIns="80455" bIns="80455">
            <a:spAutoFit/>
          </a:bodyPr>
          <a:lstStyle>
            <a:defPPr>
              <a:defRPr lang="en-US"/>
            </a:defPPr>
            <a:lvl1pPr>
              <a:defRPr sz="3200" i="1">
                <a:solidFill>
                  <a:schemeClr val="bg1"/>
                </a:solidFill>
                <a:latin typeface="Calibri" pitchFamily="34" charset="0"/>
                <a:cs typeface="Calibri" pitchFamily="34" charset="0"/>
              </a:defRPr>
            </a:lvl1pPr>
          </a:lstStyle>
          <a:p>
            <a:pPr algn="ctr"/>
            <a:endParaRPr lang="en-US" dirty="0"/>
          </a:p>
        </p:txBody>
      </p:sp>
      <p:cxnSp>
        <p:nvCxnSpPr>
          <p:cNvPr id="2064" name="Straight Connector 22"/>
          <p:cNvCxnSpPr>
            <a:cxnSpLocks noChangeShapeType="1"/>
          </p:cNvCxnSpPr>
          <p:nvPr/>
        </p:nvCxnSpPr>
        <p:spPr bwMode="auto">
          <a:xfrm>
            <a:off x="365919" y="1600199"/>
            <a:ext cx="24460200" cy="1"/>
          </a:xfrm>
          <a:prstGeom prst="line">
            <a:avLst/>
          </a:prstGeom>
          <a:noFill/>
          <a:ln w="9525" algn="ctr">
            <a:solidFill>
              <a:schemeClr val="bg1"/>
            </a:solidFill>
            <a:round/>
            <a:headEnd/>
            <a:tailEnd/>
          </a:ln>
        </p:spPr>
      </p:cxnSp>
      <p:sp>
        <p:nvSpPr>
          <p:cNvPr id="43" name="Text Box 45"/>
          <p:cNvSpPr txBox="1">
            <a:spLocks noChangeArrowheads="1"/>
          </p:cNvSpPr>
          <p:nvPr/>
        </p:nvSpPr>
        <p:spPr bwMode="auto">
          <a:xfrm>
            <a:off x="6655052" y="2922273"/>
            <a:ext cx="5793616" cy="506731"/>
          </a:xfrm>
          <a:prstGeom prst="rect">
            <a:avLst/>
          </a:prstGeom>
          <a:solidFill>
            <a:srgbClr val="1685F4"/>
          </a:solidFill>
          <a:ln w="12700">
            <a:noFill/>
            <a:miter lim="800000"/>
            <a:headEnd/>
            <a:tailEnd/>
          </a:ln>
        </p:spPr>
        <p:txBody>
          <a:bodyPr wrap="square" lIns="80455" tIns="40226" rIns="80455" bIns="40226" anchor="ctr">
            <a:spAutoFit/>
          </a:bodyPr>
          <a:lstStyle>
            <a:defPPr>
              <a:defRPr lang="en-US"/>
            </a:defPPr>
            <a:lvl1pPr algn="ctr" defTabSz="5016500">
              <a:spcBef>
                <a:spcPct val="50000"/>
              </a:spcBef>
              <a:defRPr sz="3600">
                <a:solidFill>
                  <a:schemeClr val="bg1"/>
                </a:solidFill>
                <a:latin typeface="Calibri" pitchFamily="34" charset="0"/>
                <a:cs typeface="Calibri" pitchFamily="34" charset="0"/>
              </a:defRPr>
            </a:lvl1pPr>
          </a:lstStyle>
          <a:p>
            <a:pPr algn="l">
              <a:spcBef>
                <a:spcPts val="0"/>
              </a:spcBef>
            </a:pPr>
            <a:r>
              <a:rPr lang="en-US" sz="2700" dirty="0"/>
              <a:t>Methods</a:t>
            </a:r>
          </a:p>
        </p:txBody>
      </p:sp>
      <p:sp>
        <p:nvSpPr>
          <p:cNvPr id="44" name="Text Box 90"/>
          <p:cNvSpPr txBox="1">
            <a:spLocks noChangeArrowheads="1"/>
          </p:cNvSpPr>
          <p:nvPr/>
        </p:nvSpPr>
        <p:spPr bwMode="auto">
          <a:xfrm>
            <a:off x="6653598" y="3499011"/>
            <a:ext cx="5787120" cy="3323987"/>
          </a:xfrm>
          <a:prstGeom prst="rect">
            <a:avLst/>
          </a:prstGeom>
          <a:noFill/>
          <a:ln w="9525">
            <a:noFill/>
            <a:miter lim="800000"/>
            <a:headEnd/>
            <a:tailEnd/>
          </a:ln>
        </p:spPr>
        <p:txBody>
          <a:bodyPr wrap="square" lIns="0" tIns="0" rIns="0" bIns="0">
            <a:spAutoFit/>
          </a:bodyPr>
          <a:lstStyle/>
          <a:p>
            <a:pPr defTabSz="2758640">
              <a:spcBef>
                <a:spcPct val="50000"/>
              </a:spcBef>
            </a:pPr>
            <a:r>
              <a:rPr lang="en-US" sz="2400" dirty="0"/>
              <a:t>Pre-operative clinical data on 53,292 women and 14, 222 men in the Surgical Review Corporation’s BOLD database who underwent adjustable gastric band (AGB) was examined retrospectively.  Female versus male age and BMI, race, insurance, and the frequency of major obesity co-morbidities were compared by ANOVA and the Chi-squared equation. </a:t>
            </a:r>
            <a:endParaRPr lang="en-US" sz="2400" dirty="0">
              <a:latin typeface="Calibri"/>
              <a:cs typeface="Calibri"/>
            </a:endParaRPr>
          </a:p>
        </p:txBody>
      </p:sp>
      <p:sp>
        <p:nvSpPr>
          <p:cNvPr id="45" name="Text Box 45"/>
          <p:cNvSpPr txBox="1">
            <a:spLocks noChangeArrowheads="1"/>
          </p:cNvSpPr>
          <p:nvPr/>
        </p:nvSpPr>
        <p:spPr bwMode="auto">
          <a:xfrm>
            <a:off x="420324" y="2922273"/>
            <a:ext cx="5807630" cy="506731"/>
          </a:xfrm>
          <a:prstGeom prst="rect">
            <a:avLst/>
          </a:prstGeom>
          <a:solidFill>
            <a:srgbClr val="1685F4"/>
          </a:solidFill>
          <a:ln w="12700">
            <a:noFill/>
            <a:miter lim="800000"/>
            <a:headEnd/>
            <a:tailEnd/>
          </a:ln>
        </p:spPr>
        <p:txBody>
          <a:bodyPr wrap="square" lIns="80455" tIns="40226" rIns="80455" bIns="40226" anchor="ctr">
            <a:spAutoFit/>
          </a:bodyPr>
          <a:lstStyle>
            <a:defPPr>
              <a:defRPr lang="en-US"/>
            </a:defPPr>
            <a:lvl1pPr algn="ctr" defTabSz="5016500">
              <a:spcBef>
                <a:spcPct val="50000"/>
              </a:spcBef>
              <a:defRPr sz="3600">
                <a:solidFill>
                  <a:schemeClr val="bg1"/>
                </a:solidFill>
                <a:latin typeface="Calibri" pitchFamily="34" charset="0"/>
                <a:cs typeface="Calibri" pitchFamily="34" charset="0"/>
              </a:defRPr>
            </a:lvl1pPr>
          </a:lstStyle>
          <a:p>
            <a:pPr algn="l">
              <a:spcBef>
                <a:spcPts val="0"/>
              </a:spcBef>
            </a:pPr>
            <a:r>
              <a:rPr lang="en-US" sz="2700" dirty="0"/>
              <a:t>Background</a:t>
            </a:r>
          </a:p>
        </p:txBody>
      </p:sp>
      <p:sp>
        <p:nvSpPr>
          <p:cNvPr id="46" name="Text Box 90"/>
          <p:cNvSpPr txBox="1">
            <a:spLocks noChangeArrowheads="1"/>
          </p:cNvSpPr>
          <p:nvPr/>
        </p:nvSpPr>
        <p:spPr bwMode="auto">
          <a:xfrm>
            <a:off x="419964" y="3499011"/>
            <a:ext cx="5804375" cy="4062651"/>
          </a:xfrm>
          <a:prstGeom prst="rect">
            <a:avLst/>
          </a:prstGeom>
          <a:noFill/>
          <a:ln w="9525">
            <a:noFill/>
            <a:miter lim="800000"/>
            <a:headEnd/>
            <a:tailEnd/>
          </a:ln>
        </p:spPr>
        <p:txBody>
          <a:bodyPr wrap="square" lIns="0" tIns="0" rIns="0" bIns="0">
            <a:spAutoFit/>
          </a:bodyPr>
          <a:lstStyle/>
          <a:p>
            <a:r>
              <a:rPr lang="en-US" sz="2400" dirty="0"/>
              <a:t>While more women than men undergo bariatric surgery, differences between the sexes in obesity-related pre-operative clinical conditions have not been investigated.   Since the obesity epidemic now brings obesity to every surgical practice, every clinical insight </a:t>
            </a:r>
            <a:r>
              <a:rPr lang="en-US" sz="2400" dirty="0" err="1"/>
              <a:t>helps.The</a:t>
            </a:r>
            <a:r>
              <a:rPr lang="en-US" sz="2400" dirty="0"/>
              <a:t> objective of this study was to identify variations in age, BMI, and the incidence of obesity co-morbidities between morbidly obese women and men.</a:t>
            </a:r>
          </a:p>
        </p:txBody>
      </p:sp>
      <p:sp>
        <p:nvSpPr>
          <p:cNvPr id="47" name="Rectangle 32"/>
          <p:cNvSpPr>
            <a:spLocks noChangeArrowheads="1"/>
          </p:cNvSpPr>
          <p:nvPr/>
        </p:nvSpPr>
        <p:spPr bwMode="auto">
          <a:xfrm>
            <a:off x="5" y="2172828"/>
            <a:ext cx="162522" cy="601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0455" tIns="40226" rIns="80455" bIns="40226" numCol="1" anchor="ctr" anchorCtr="0" compatLnSpc="1">
            <a:prstTxWarp prst="textNoShape">
              <a:avLst/>
            </a:prstTxWarp>
            <a:spAutoFit/>
          </a:bodyPr>
          <a:lstStyle/>
          <a:p>
            <a:pPr defTabSz="804544"/>
            <a:endParaRPr lang="en-US" sz="1000">
              <a:solidFill>
                <a:srgbClr val="1F497D"/>
              </a:solidFill>
              <a:latin typeface="Arial" pitchFamily="34" charset="0"/>
              <a:ea typeface="Calibri" pitchFamily="34" charset="0"/>
              <a:cs typeface="Times New Roman" pitchFamily="18" charset="0"/>
            </a:endParaRPr>
          </a:p>
          <a:p>
            <a:pPr defTabSz="804544" eaLnBrk="0" hangingPunct="0"/>
            <a:r>
              <a:rPr lang="en-US" sz="1000">
                <a:solidFill>
                  <a:srgbClr val="1F497D"/>
                </a:solidFill>
                <a:latin typeface="Arial" pitchFamily="34" charset="0"/>
                <a:ea typeface="Calibri" pitchFamily="34" charset="0"/>
                <a:cs typeface="Times New Roman" pitchFamily="18" charset="0"/>
              </a:rPr>
              <a:t>	 </a:t>
            </a:r>
            <a:r>
              <a:rPr lang="en-US" sz="1400">
                <a:latin typeface="Arial" pitchFamily="34" charset="0"/>
                <a:cs typeface="Arial" pitchFamily="34" charset="0"/>
              </a:rPr>
              <a:t> </a:t>
            </a:r>
            <a:endParaRPr lang="en-US" sz="1700">
              <a:latin typeface="Arial" pitchFamily="34" charset="0"/>
              <a:cs typeface="Arial" pitchFamily="34" charset="0"/>
            </a:endParaRPr>
          </a:p>
        </p:txBody>
      </p:sp>
      <p:sp>
        <p:nvSpPr>
          <p:cNvPr id="54" name="Text Box 41"/>
          <p:cNvSpPr txBox="1">
            <a:spLocks noChangeArrowheads="1"/>
          </p:cNvSpPr>
          <p:nvPr/>
        </p:nvSpPr>
        <p:spPr bwMode="auto">
          <a:xfrm>
            <a:off x="365919" y="7231381"/>
            <a:ext cx="12019404" cy="506731"/>
          </a:xfrm>
          <a:prstGeom prst="rect">
            <a:avLst/>
          </a:prstGeom>
          <a:solidFill>
            <a:srgbClr val="1685F4"/>
          </a:solidFill>
          <a:ln w="12700">
            <a:noFill/>
            <a:miter lim="800000"/>
            <a:headEnd/>
            <a:tailEnd/>
          </a:ln>
        </p:spPr>
        <p:txBody>
          <a:bodyPr wrap="square" lIns="80455" tIns="40226" rIns="80455" bIns="40226" anchor="ctr">
            <a:spAutoFit/>
          </a:bodyPr>
          <a:lstStyle/>
          <a:p>
            <a:pPr defTabSz="4413820"/>
            <a:r>
              <a:rPr lang="en-US" sz="2700" dirty="0">
                <a:solidFill>
                  <a:schemeClr val="bg1"/>
                </a:solidFill>
                <a:latin typeface="Calibri" pitchFamily="34" charset="0"/>
                <a:cs typeface="Calibri" pitchFamily="34" charset="0"/>
              </a:rPr>
              <a:t>Results</a:t>
            </a:r>
          </a:p>
        </p:txBody>
      </p:sp>
      <p:sp>
        <p:nvSpPr>
          <p:cNvPr id="55" name="Text Box 90"/>
          <p:cNvSpPr txBox="1">
            <a:spLocks noChangeArrowheads="1"/>
          </p:cNvSpPr>
          <p:nvPr/>
        </p:nvSpPr>
        <p:spPr bwMode="auto">
          <a:xfrm>
            <a:off x="365919" y="7772403"/>
            <a:ext cx="12019404" cy="5170645"/>
          </a:xfrm>
          <a:prstGeom prst="rect">
            <a:avLst/>
          </a:prstGeom>
          <a:noFill/>
          <a:ln w="9525">
            <a:noFill/>
            <a:miter lim="800000"/>
            <a:headEnd/>
            <a:tailEnd/>
          </a:ln>
        </p:spPr>
        <p:txBody>
          <a:bodyPr wrap="square" lIns="0" tIns="0" rIns="0" bIns="0">
            <a:spAutoFit/>
          </a:bodyPr>
          <a:lstStyle/>
          <a:p>
            <a:r>
              <a:rPr lang="en-US" sz="2400" dirty="0"/>
              <a:t>Female/male age (45.2+-12/48.2+-12; p&lt;0.001), BMI (44.6+-7/46.2+-7; p&lt;0.0001), race (African-American 12.4%/6.8%, Caucasian 73.5%/78.3%, p&lt;0.001), and health insurance (Medicaid 3.1%/1.6%, Medicare 7.1%/9.9%; p&lt;0.0001) varied significantly.  Obesity co-morbidities (%) are detailed in the Table (all p&lt;0.0001).  Overall, females carried 12 weight-related illnesses more frequently than did males (abdominal </a:t>
            </a:r>
            <a:r>
              <a:rPr lang="en-US" sz="2400" dirty="0" err="1"/>
              <a:t>panniculitis</a:t>
            </a:r>
            <a:r>
              <a:rPr lang="en-US" sz="2400" dirty="0"/>
              <a:t>, </a:t>
            </a:r>
            <a:r>
              <a:rPr lang="en-US" sz="2400" dirty="0" err="1"/>
              <a:t>cholelithiasis</a:t>
            </a:r>
            <a:r>
              <a:rPr lang="en-US" sz="2400" dirty="0"/>
              <a:t>, GERD, stress urinary incontinence, asthma, back pain, fibromyalgia, </a:t>
            </a:r>
            <a:r>
              <a:rPr lang="en-US" sz="2400" dirty="0" err="1"/>
              <a:t>pseudotumor</a:t>
            </a:r>
            <a:r>
              <a:rPr lang="en-US" sz="2400" dirty="0"/>
              <a:t> </a:t>
            </a:r>
            <a:r>
              <a:rPr lang="en-US" sz="2400" dirty="0" err="1"/>
              <a:t>cerebri</a:t>
            </a:r>
            <a:r>
              <a:rPr lang="en-US" sz="2400" dirty="0"/>
              <a:t>, mental health diagnosis, depression, and psychological impairment – p&lt;0.0001 – and lower extremity edema – p&lt;0.01).  Males had higher incidences of 18 obesity co-morbidities, compared with females (abdominal hernia, liver disease, obesity hypoventilation syndrome, obstructive sleep apnea, angina, hypertension, CHF, ischemic heart disease, peripheral vascular disease, dyslipidemia, diabetes, gout, impaired functional status, alcohol use, tobacco use, substance abuse, and unemployment – p&lt;0.0001 – and DVT-PE – p&lt;0.01).  Pulmonary hypertension and musculoskeletal pain did not vary female/male.</a:t>
            </a:r>
          </a:p>
        </p:txBody>
      </p:sp>
      <p:pic>
        <p:nvPicPr>
          <p:cNvPr id="59" name="Picture 5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53519" y="9725164"/>
            <a:ext cx="5151173" cy="774724"/>
          </a:xfrm>
          <a:prstGeom prst="rect">
            <a:avLst/>
          </a:prstGeom>
        </p:spPr>
      </p:pic>
      <p:sp>
        <p:nvSpPr>
          <p:cNvPr id="62" name="Text Box 90"/>
          <p:cNvSpPr txBox="1">
            <a:spLocks noChangeArrowheads="1"/>
          </p:cNvSpPr>
          <p:nvPr/>
        </p:nvSpPr>
        <p:spPr bwMode="auto">
          <a:xfrm>
            <a:off x="365921" y="13716002"/>
            <a:ext cx="12115799" cy="3693319"/>
          </a:xfrm>
          <a:prstGeom prst="rect">
            <a:avLst/>
          </a:prstGeom>
          <a:noFill/>
          <a:ln w="9525">
            <a:noFill/>
            <a:miter lim="800000"/>
            <a:headEnd/>
            <a:tailEnd/>
          </a:ln>
        </p:spPr>
        <p:txBody>
          <a:bodyPr wrap="square" lIns="0" tIns="0" rIns="0" bIns="0">
            <a:spAutoFit/>
          </a:bodyPr>
          <a:lstStyle/>
          <a:p>
            <a:r>
              <a:rPr lang="en-US" sz="2400" dirty="0"/>
              <a:t>Women were more frequently African-American and on Medicaid while men were more frequently Caucasian and insured with Medicare.  Before AGB, compared with women, men were older, heavier, used alcohol, drugs, and tobacco more frequently, and had higher rates of cardiovascular pathology, obesity hypoventilation syndrome and obstructive sleep apnea, diabetes, gout, abdominal hernia, liver disease, and impaired functional status.  Higher  male alcohol use and liver disease incidence may be related..</a:t>
            </a:r>
            <a:r>
              <a:rPr lang="en-US" sz="2400" dirty="0">
                <a:solidFill>
                  <a:srgbClr val="FF0000"/>
                </a:solidFill>
              </a:rPr>
              <a:t>  </a:t>
            </a:r>
            <a:r>
              <a:rPr lang="en-US" sz="2400" dirty="0"/>
              <a:t>Among women AGB patients, asthma, </a:t>
            </a:r>
            <a:r>
              <a:rPr lang="en-US" sz="2400" dirty="0" err="1"/>
              <a:t>cholelithiasis</a:t>
            </a:r>
            <a:r>
              <a:rPr lang="en-US" sz="2400" dirty="0"/>
              <a:t>, stress urinary incontinence, abdominal panniculitis, and mental health issues/dysfunction were more frequent.  This advance knowledge may facilitate optimized surgical management of morbidly obese patients..	</a:t>
            </a:r>
          </a:p>
        </p:txBody>
      </p:sp>
      <p:pic>
        <p:nvPicPr>
          <p:cNvPr id="3" name="Picture 2" descr="Screen Shot 2016-12-24 at 2.48.13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054719" y="228600"/>
            <a:ext cx="5567083" cy="1828800"/>
          </a:xfrm>
          <a:prstGeom prst="rect">
            <a:avLst/>
          </a:prstGeom>
        </p:spPr>
      </p:pic>
      <p:sp>
        <p:nvSpPr>
          <p:cNvPr id="32" name="Text Box 45"/>
          <p:cNvSpPr txBox="1">
            <a:spLocks noChangeArrowheads="1"/>
          </p:cNvSpPr>
          <p:nvPr/>
        </p:nvSpPr>
        <p:spPr bwMode="auto">
          <a:xfrm>
            <a:off x="365921" y="13209271"/>
            <a:ext cx="12115799" cy="506731"/>
          </a:xfrm>
          <a:prstGeom prst="rect">
            <a:avLst/>
          </a:prstGeom>
          <a:solidFill>
            <a:srgbClr val="1685F4"/>
          </a:solidFill>
          <a:ln w="12700">
            <a:noFill/>
            <a:miter lim="800000"/>
            <a:headEnd/>
            <a:tailEnd/>
          </a:ln>
        </p:spPr>
        <p:txBody>
          <a:bodyPr wrap="square" lIns="80455" tIns="40226" rIns="80455" bIns="40226" anchor="ctr">
            <a:spAutoFit/>
          </a:bodyPr>
          <a:lstStyle>
            <a:defPPr>
              <a:defRPr lang="en-US"/>
            </a:defPPr>
            <a:lvl1pPr algn="ctr" defTabSz="5016500">
              <a:spcBef>
                <a:spcPct val="50000"/>
              </a:spcBef>
              <a:defRPr sz="3600">
                <a:solidFill>
                  <a:schemeClr val="bg1"/>
                </a:solidFill>
                <a:latin typeface="Calibri" pitchFamily="34" charset="0"/>
                <a:cs typeface="Calibri" pitchFamily="34" charset="0"/>
              </a:defRPr>
            </a:lvl1pPr>
          </a:lstStyle>
          <a:p>
            <a:pPr algn="l">
              <a:spcBef>
                <a:spcPts val="0"/>
              </a:spcBef>
            </a:pPr>
            <a:r>
              <a:rPr lang="en-US" sz="2700" dirty="0"/>
              <a:t>Conclusion</a:t>
            </a:r>
          </a:p>
        </p:txBody>
      </p:sp>
      <p:sp>
        <p:nvSpPr>
          <p:cNvPr id="27" name="Text Box 41"/>
          <p:cNvSpPr txBox="1">
            <a:spLocks noChangeArrowheads="1"/>
          </p:cNvSpPr>
          <p:nvPr/>
        </p:nvSpPr>
        <p:spPr bwMode="auto">
          <a:xfrm>
            <a:off x="13853319" y="2922273"/>
            <a:ext cx="16459201" cy="506731"/>
          </a:xfrm>
          <a:prstGeom prst="rect">
            <a:avLst/>
          </a:prstGeom>
          <a:solidFill>
            <a:srgbClr val="1685F4"/>
          </a:solidFill>
          <a:ln w="12700">
            <a:noFill/>
            <a:miter lim="800000"/>
            <a:headEnd/>
            <a:tailEnd/>
          </a:ln>
        </p:spPr>
        <p:txBody>
          <a:bodyPr wrap="square" lIns="80455" tIns="40226" rIns="80455" bIns="40226" anchor="ctr">
            <a:spAutoFit/>
          </a:bodyPr>
          <a:lstStyle/>
          <a:p>
            <a:pPr algn="ctr" defTabSz="4413820"/>
            <a:r>
              <a:rPr lang="en-US" sz="2700" dirty="0">
                <a:solidFill>
                  <a:schemeClr val="bg1"/>
                </a:solidFill>
                <a:latin typeface="Calibri" pitchFamily="34" charset="0"/>
                <a:cs typeface="Calibri" pitchFamily="34" charset="0"/>
              </a:rPr>
              <a:t>Female vs. Male Variation in Morbid Obesity Medical Co-Morbidities and Psychological/Behavioral Parameters</a:t>
            </a:r>
          </a:p>
        </p:txBody>
      </p:sp>
      <p:sp>
        <p:nvSpPr>
          <p:cNvPr id="7" name="TextBox 6"/>
          <p:cNvSpPr txBox="1"/>
          <p:nvPr/>
        </p:nvSpPr>
        <p:spPr>
          <a:xfrm>
            <a:off x="19111119" y="3657600"/>
            <a:ext cx="6134913" cy="461665"/>
          </a:xfrm>
          <a:prstGeom prst="rect">
            <a:avLst/>
          </a:prstGeom>
          <a:noFill/>
        </p:spPr>
        <p:txBody>
          <a:bodyPr wrap="none" rtlCol="0">
            <a:spAutoFit/>
          </a:bodyPr>
          <a:lstStyle/>
          <a:p>
            <a:r>
              <a:rPr lang="en-US" sz="2400" b="1" dirty="0"/>
              <a:t>CARDIO-PULMONARY CO-MORBIDITIES</a:t>
            </a:r>
          </a:p>
        </p:txBody>
      </p:sp>
      <p:sp>
        <p:nvSpPr>
          <p:cNvPr id="28" name="TextBox 27"/>
          <p:cNvSpPr txBox="1"/>
          <p:nvPr/>
        </p:nvSpPr>
        <p:spPr>
          <a:xfrm>
            <a:off x="15453519" y="7086600"/>
            <a:ext cx="6590867" cy="461665"/>
          </a:xfrm>
          <a:prstGeom prst="rect">
            <a:avLst/>
          </a:prstGeom>
          <a:noFill/>
        </p:spPr>
        <p:txBody>
          <a:bodyPr wrap="none" rtlCol="0">
            <a:spAutoFit/>
          </a:bodyPr>
          <a:lstStyle/>
          <a:p>
            <a:r>
              <a:rPr lang="en-US" sz="2400" b="1" dirty="0"/>
              <a:t>ENDOCRINE/METABOLIC CO-MORBIDITIES</a:t>
            </a:r>
          </a:p>
        </p:txBody>
      </p:sp>
      <p:graphicFrame>
        <p:nvGraphicFramePr>
          <p:cNvPr id="8" name="Table 7"/>
          <p:cNvGraphicFramePr>
            <a:graphicFrameLocks noGrp="1"/>
          </p:cNvGraphicFramePr>
          <p:nvPr>
            <p:extLst>
              <p:ext uri="{D42A27DB-BD31-4B8C-83A1-F6EECF244321}">
                <p14:modId xmlns:p14="http://schemas.microsoft.com/office/powerpoint/2010/main" val="281206341"/>
              </p:ext>
            </p:extLst>
          </p:nvPr>
        </p:nvGraphicFramePr>
        <p:xfrm>
          <a:off x="13853319" y="4114800"/>
          <a:ext cx="14859000" cy="2976408"/>
        </p:xfrm>
        <a:graphic>
          <a:graphicData uri="http://schemas.openxmlformats.org/drawingml/2006/table">
            <a:tbl>
              <a:tblPr/>
              <a:tblGrid>
                <a:gridCol w="1417707">
                  <a:extLst>
                    <a:ext uri="{9D8B030D-6E8A-4147-A177-3AD203B41FA5}">
                      <a16:colId xmlns:a16="http://schemas.microsoft.com/office/drawing/2014/main" val="20000"/>
                    </a:ext>
                  </a:extLst>
                </a:gridCol>
                <a:gridCol w="1507434">
                  <a:extLst>
                    <a:ext uri="{9D8B030D-6E8A-4147-A177-3AD203B41FA5}">
                      <a16:colId xmlns:a16="http://schemas.microsoft.com/office/drawing/2014/main" val="20001"/>
                    </a:ext>
                  </a:extLst>
                </a:gridCol>
                <a:gridCol w="1399761">
                  <a:extLst>
                    <a:ext uri="{9D8B030D-6E8A-4147-A177-3AD203B41FA5}">
                      <a16:colId xmlns:a16="http://schemas.microsoft.com/office/drawing/2014/main" val="20002"/>
                    </a:ext>
                  </a:extLst>
                </a:gridCol>
                <a:gridCol w="1381816">
                  <a:extLst>
                    <a:ext uri="{9D8B030D-6E8A-4147-A177-3AD203B41FA5}">
                      <a16:colId xmlns:a16="http://schemas.microsoft.com/office/drawing/2014/main" val="20003"/>
                    </a:ext>
                  </a:extLst>
                </a:gridCol>
                <a:gridCol w="1381816">
                  <a:extLst>
                    <a:ext uri="{9D8B030D-6E8A-4147-A177-3AD203B41FA5}">
                      <a16:colId xmlns:a16="http://schemas.microsoft.com/office/drawing/2014/main" val="20004"/>
                    </a:ext>
                  </a:extLst>
                </a:gridCol>
                <a:gridCol w="1453598">
                  <a:extLst>
                    <a:ext uri="{9D8B030D-6E8A-4147-A177-3AD203B41FA5}">
                      <a16:colId xmlns:a16="http://schemas.microsoft.com/office/drawing/2014/main" val="20005"/>
                    </a:ext>
                  </a:extLst>
                </a:gridCol>
                <a:gridCol w="1525380">
                  <a:extLst>
                    <a:ext uri="{9D8B030D-6E8A-4147-A177-3AD203B41FA5}">
                      <a16:colId xmlns:a16="http://schemas.microsoft.com/office/drawing/2014/main" val="20006"/>
                    </a:ext>
                  </a:extLst>
                </a:gridCol>
                <a:gridCol w="1489489">
                  <a:extLst>
                    <a:ext uri="{9D8B030D-6E8A-4147-A177-3AD203B41FA5}">
                      <a16:colId xmlns:a16="http://schemas.microsoft.com/office/drawing/2014/main" val="20007"/>
                    </a:ext>
                  </a:extLst>
                </a:gridCol>
                <a:gridCol w="1543325">
                  <a:extLst>
                    <a:ext uri="{9D8B030D-6E8A-4147-A177-3AD203B41FA5}">
                      <a16:colId xmlns:a16="http://schemas.microsoft.com/office/drawing/2014/main" val="20008"/>
                    </a:ext>
                  </a:extLst>
                </a:gridCol>
                <a:gridCol w="1758674">
                  <a:extLst>
                    <a:ext uri="{9D8B030D-6E8A-4147-A177-3AD203B41FA5}">
                      <a16:colId xmlns:a16="http://schemas.microsoft.com/office/drawing/2014/main" val="20009"/>
                    </a:ext>
                  </a:extLst>
                </a:gridCol>
              </a:tblGrid>
              <a:tr h="1143000">
                <a:tc>
                  <a:txBody>
                    <a:bodyPr/>
                    <a:lstStyle/>
                    <a:p>
                      <a:pPr algn="l" fontAlgn="ctr"/>
                      <a:r>
                        <a:rPr lang="sk-SK" sz="1800" b="0" i="0" u="none" strike="noStrike" dirty="0">
                          <a:solidFill>
                            <a:srgbClr val="FFFFFF"/>
                          </a:solidFill>
                          <a:effectLst/>
                          <a:latin typeface="Cambria"/>
                        </a:rPr>
                        <a:t> </a:t>
                      </a:r>
                      <a:r>
                        <a:rPr lang="en-US" sz="1800" b="0" i="0" u="none" strike="noStrike" dirty="0">
                          <a:solidFill>
                            <a:srgbClr val="FFFFFF"/>
                          </a:solidFill>
                          <a:effectLst/>
                          <a:latin typeface="Cambria"/>
                        </a:rPr>
                        <a:t> </a:t>
                      </a:r>
                      <a:endParaRPr lang="sk-SK" sz="1800" b="0" i="0" u="none" strike="noStrike" dirty="0">
                        <a:solidFill>
                          <a:srgbClr val="FFFFFF"/>
                        </a:solidFill>
                        <a:effectLst/>
                        <a:latin typeface="Cambria"/>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Angina</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CHF</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Hypertension</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Ischemic Heart Disease</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Peripheral Vascular Disease</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DVT/PE</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Lower Extremity Edema</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Obesity Hypoventilation Syndrome</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Obstructive Sleep Apnea</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10000"/>
                  </a:ext>
                </a:extLst>
              </a:tr>
              <a:tr h="611136">
                <a:tc>
                  <a:txBody>
                    <a:bodyPr/>
                    <a:lstStyle/>
                    <a:p>
                      <a:pPr algn="ctr" fontAlgn="ctr">
                        <a:lnSpc>
                          <a:spcPct val="200000"/>
                        </a:lnSpc>
                      </a:pPr>
                      <a:r>
                        <a:rPr lang="en-US" sz="1800" b="1" i="0" u="none" strike="noStrike" dirty="0">
                          <a:solidFill>
                            <a:srgbClr val="000000"/>
                          </a:solidFill>
                          <a:effectLst/>
                          <a:latin typeface="Cambria"/>
                        </a:rPr>
                        <a:t>Females</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1.83%</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1.15%</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52.15%</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2.83%</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0.79%</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2.51%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23.32%</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1.37%</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34.33%</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11136">
                <a:tc>
                  <a:txBody>
                    <a:bodyPr/>
                    <a:lstStyle/>
                    <a:p>
                      <a:pPr algn="ctr" fontAlgn="ctr">
                        <a:lnSpc>
                          <a:spcPct val="200000"/>
                        </a:lnSpc>
                      </a:pPr>
                      <a:r>
                        <a:rPr lang="en-US" sz="1800" b="1" i="0" u="none" strike="noStrike">
                          <a:solidFill>
                            <a:srgbClr val="000000"/>
                          </a:solidFill>
                          <a:effectLst/>
                          <a:latin typeface="Cambria"/>
                        </a:rPr>
                        <a:t>Males</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3.35%</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3.07%</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67.09%</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8.71%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1.51%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2.94%</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22.17%</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2.17%</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56.65%</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11136">
                <a:tc>
                  <a:txBody>
                    <a:bodyPr/>
                    <a:lstStyle/>
                    <a:p>
                      <a:pPr algn="ctr" fontAlgn="ctr">
                        <a:lnSpc>
                          <a:spcPct val="200000"/>
                        </a:lnSpc>
                      </a:pPr>
                      <a:r>
                        <a:rPr lang="en-US" sz="1800" b="1" i="1" u="none" strike="noStrike">
                          <a:solidFill>
                            <a:srgbClr val="000000"/>
                          </a:solidFill>
                          <a:effectLst/>
                          <a:latin typeface="Cambria"/>
                        </a:rPr>
                        <a:t>p-value</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&lt;0.01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&lt;0.01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2996972859"/>
              </p:ext>
            </p:extLst>
          </p:nvPr>
        </p:nvGraphicFramePr>
        <p:xfrm>
          <a:off x="13853319" y="7543800"/>
          <a:ext cx="8915400" cy="2514598"/>
        </p:xfrm>
        <a:graphic>
          <a:graphicData uri="http://schemas.openxmlformats.org/drawingml/2006/table">
            <a:tbl>
              <a:tblPr/>
              <a:tblGrid>
                <a:gridCol w="1692798">
                  <a:extLst>
                    <a:ext uri="{9D8B030D-6E8A-4147-A177-3AD203B41FA5}">
                      <a16:colId xmlns:a16="http://schemas.microsoft.com/office/drawing/2014/main" val="20000"/>
                    </a:ext>
                  </a:extLst>
                </a:gridCol>
                <a:gridCol w="1895933">
                  <a:extLst>
                    <a:ext uri="{9D8B030D-6E8A-4147-A177-3AD203B41FA5}">
                      <a16:colId xmlns:a16="http://schemas.microsoft.com/office/drawing/2014/main" val="20001"/>
                    </a:ext>
                  </a:extLst>
                </a:gridCol>
                <a:gridCol w="1760509">
                  <a:extLst>
                    <a:ext uri="{9D8B030D-6E8A-4147-A177-3AD203B41FA5}">
                      <a16:colId xmlns:a16="http://schemas.microsoft.com/office/drawing/2014/main" val="20002"/>
                    </a:ext>
                  </a:extLst>
                </a:gridCol>
                <a:gridCol w="1737940">
                  <a:extLst>
                    <a:ext uri="{9D8B030D-6E8A-4147-A177-3AD203B41FA5}">
                      <a16:colId xmlns:a16="http://schemas.microsoft.com/office/drawing/2014/main" val="20003"/>
                    </a:ext>
                  </a:extLst>
                </a:gridCol>
                <a:gridCol w="1828220">
                  <a:extLst>
                    <a:ext uri="{9D8B030D-6E8A-4147-A177-3AD203B41FA5}">
                      <a16:colId xmlns:a16="http://schemas.microsoft.com/office/drawing/2014/main" val="20004"/>
                    </a:ext>
                  </a:extLst>
                </a:gridCol>
              </a:tblGrid>
              <a:tr h="697816">
                <a:tc>
                  <a:txBody>
                    <a:bodyPr/>
                    <a:lstStyle/>
                    <a:p>
                      <a:pPr algn="ctr" fontAlgn="ctr"/>
                      <a:r>
                        <a:rPr lang="sk-SK" sz="1800" b="0" i="0" u="none" strike="noStrike" dirty="0">
                          <a:solidFill>
                            <a:srgbClr val="FFFFFF"/>
                          </a:solidFill>
                          <a:effectLst/>
                          <a:latin typeface="Cambria"/>
                        </a:rPr>
                        <a:t> </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Diabetes   </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a:solidFill>
                            <a:srgbClr val="FFFFFF"/>
                          </a:solidFill>
                          <a:effectLst/>
                          <a:latin typeface="Cambria"/>
                        </a:rPr>
                        <a:t>Pseudotumor Cerebri</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Gout  </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Dyslipidemia   </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10000"/>
                  </a:ext>
                </a:extLst>
              </a:tr>
              <a:tr h="605594">
                <a:tc>
                  <a:txBody>
                    <a:bodyPr/>
                    <a:lstStyle/>
                    <a:p>
                      <a:pPr algn="ctr" fontAlgn="ctr">
                        <a:lnSpc>
                          <a:spcPct val="200000"/>
                        </a:lnSpc>
                      </a:pPr>
                      <a:r>
                        <a:rPr lang="en-US" sz="1800" b="1" i="0" u="none" strike="noStrike" dirty="0">
                          <a:solidFill>
                            <a:srgbClr val="000000"/>
                          </a:solidFill>
                          <a:effectLst/>
                          <a:latin typeface="Cambria"/>
                        </a:rPr>
                        <a:t>Females</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26.30%</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1.37%</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2.09%</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37.25%</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05594">
                <a:tc>
                  <a:txBody>
                    <a:bodyPr/>
                    <a:lstStyle/>
                    <a:p>
                      <a:pPr algn="ctr" fontAlgn="ctr">
                        <a:lnSpc>
                          <a:spcPct val="200000"/>
                        </a:lnSpc>
                      </a:pPr>
                      <a:r>
                        <a:rPr lang="en-US" sz="1800" b="1" i="0" u="none" strike="noStrike">
                          <a:solidFill>
                            <a:srgbClr val="000000"/>
                          </a:solidFill>
                          <a:effectLst/>
                          <a:latin typeface="Cambria"/>
                        </a:rPr>
                        <a:t>Males</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37.82%</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0.64%</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6.75%</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48.24%</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05594">
                <a:tc>
                  <a:txBody>
                    <a:bodyPr/>
                    <a:lstStyle/>
                    <a:p>
                      <a:pPr algn="ctr" fontAlgn="ctr">
                        <a:lnSpc>
                          <a:spcPct val="200000"/>
                        </a:lnSpc>
                      </a:pPr>
                      <a:r>
                        <a:rPr lang="en-US" sz="1800" b="1" i="1" u="none" strike="noStrike">
                          <a:solidFill>
                            <a:srgbClr val="000000"/>
                          </a:solidFill>
                          <a:effectLst/>
                          <a:latin typeface="Cambria"/>
                        </a:rPr>
                        <a:t>p-value</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3651763597"/>
              </p:ext>
            </p:extLst>
          </p:nvPr>
        </p:nvGraphicFramePr>
        <p:xfrm>
          <a:off x="16596519" y="10744200"/>
          <a:ext cx="11201401" cy="2447855"/>
        </p:xfrm>
        <a:graphic>
          <a:graphicData uri="http://schemas.openxmlformats.org/drawingml/2006/table">
            <a:tbl>
              <a:tblPr/>
              <a:tblGrid>
                <a:gridCol w="1508268">
                  <a:extLst>
                    <a:ext uri="{9D8B030D-6E8A-4147-A177-3AD203B41FA5}">
                      <a16:colId xmlns:a16="http://schemas.microsoft.com/office/drawing/2014/main" val="20000"/>
                    </a:ext>
                  </a:extLst>
                </a:gridCol>
                <a:gridCol w="1689260">
                  <a:extLst>
                    <a:ext uri="{9D8B030D-6E8A-4147-A177-3AD203B41FA5}">
                      <a16:colId xmlns:a16="http://schemas.microsoft.com/office/drawing/2014/main" val="20001"/>
                    </a:ext>
                  </a:extLst>
                </a:gridCol>
                <a:gridCol w="1568598">
                  <a:extLst>
                    <a:ext uri="{9D8B030D-6E8A-4147-A177-3AD203B41FA5}">
                      <a16:colId xmlns:a16="http://schemas.microsoft.com/office/drawing/2014/main" val="20002"/>
                    </a:ext>
                  </a:extLst>
                </a:gridCol>
                <a:gridCol w="1548488">
                  <a:extLst>
                    <a:ext uri="{9D8B030D-6E8A-4147-A177-3AD203B41FA5}">
                      <a16:colId xmlns:a16="http://schemas.microsoft.com/office/drawing/2014/main" val="20003"/>
                    </a:ext>
                  </a:extLst>
                </a:gridCol>
                <a:gridCol w="1548488">
                  <a:extLst>
                    <a:ext uri="{9D8B030D-6E8A-4147-A177-3AD203B41FA5}">
                      <a16:colId xmlns:a16="http://schemas.microsoft.com/office/drawing/2014/main" val="20004"/>
                    </a:ext>
                  </a:extLst>
                </a:gridCol>
                <a:gridCol w="1628929">
                  <a:extLst>
                    <a:ext uri="{9D8B030D-6E8A-4147-A177-3AD203B41FA5}">
                      <a16:colId xmlns:a16="http://schemas.microsoft.com/office/drawing/2014/main" val="20005"/>
                    </a:ext>
                  </a:extLst>
                </a:gridCol>
                <a:gridCol w="1709370">
                  <a:extLst>
                    <a:ext uri="{9D8B030D-6E8A-4147-A177-3AD203B41FA5}">
                      <a16:colId xmlns:a16="http://schemas.microsoft.com/office/drawing/2014/main" val="20006"/>
                    </a:ext>
                  </a:extLst>
                </a:gridCol>
              </a:tblGrid>
              <a:tr h="763835">
                <a:tc>
                  <a:txBody>
                    <a:bodyPr/>
                    <a:lstStyle/>
                    <a:p>
                      <a:pPr algn="ctr" fontAlgn="ctr"/>
                      <a:r>
                        <a:rPr lang="sk-SK" sz="1800" b="0" i="0" u="none" strike="noStrike" dirty="0">
                          <a:solidFill>
                            <a:srgbClr val="FFFFFF"/>
                          </a:solidFill>
                          <a:effectLst/>
                          <a:latin typeface="Cambria"/>
                        </a:rPr>
                        <a:t> </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GERD  </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Abdominal Hernia</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Abdominal </a:t>
                      </a:r>
                      <a:r>
                        <a:rPr lang="en-US" sz="1800" b="0" i="0" u="none" strike="noStrike" dirty="0" err="1">
                          <a:solidFill>
                            <a:srgbClr val="FFFFFF"/>
                          </a:solidFill>
                          <a:effectLst/>
                          <a:latin typeface="Cambria"/>
                        </a:rPr>
                        <a:t>Panniculitis</a:t>
                      </a:r>
                      <a:endParaRPr lang="en-US" sz="1800" b="0" i="0" u="none" strike="noStrike" dirty="0">
                        <a:solidFill>
                          <a:srgbClr val="FFFFFF"/>
                        </a:solidFill>
                        <a:effectLst/>
                        <a:latin typeface="Cambria"/>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Cholelithiasis   </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Liver Disease </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Stress Urinary Incontinence</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10000"/>
                  </a:ext>
                </a:extLst>
              </a:tr>
              <a:tr h="431188">
                <a:tc>
                  <a:txBody>
                    <a:bodyPr/>
                    <a:lstStyle/>
                    <a:p>
                      <a:pPr algn="ctr" fontAlgn="ctr">
                        <a:lnSpc>
                          <a:spcPct val="200000"/>
                        </a:lnSpc>
                      </a:pPr>
                      <a:r>
                        <a:rPr lang="en-US" sz="1800" b="1" i="0" u="none" strike="noStrike" dirty="0">
                          <a:solidFill>
                            <a:srgbClr val="000000"/>
                          </a:solidFill>
                          <a:effectLst/>
                          <a:latin typeface="Cambria"/>
                        </a:rPr>
                        <a:t>Females</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43.97%</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3.95%</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4.84%</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19.44%</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3.91%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25.14%</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31188">
                <a:tc>
                  <a:txBody>
                    <a:bodyPr/>
                    <a:lstStyle/>
                    <a:p>
                      <a:pPr algn="ctr" fontAlgn="ctr">
                        <a:lnSpc>
                          <a:spcPct val="200000"/>
                        </a:lnSpc>
                      </a:pPr>
                      <a:r>
                        <a:rPr lang="en-US" sz="1800" b="1" i="0" u="none" strike="noStrike">
                          <a:solidFill>
                            <a:srgbClr val="000000"/>
                          </a:solidFill>
                          <a:effectLst/>
                          <a:latin typeface="Cambria"/>
                        </a:rPr>
                        <a:t>Males</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36.66%</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6.63%</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3.36%</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7.03%</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5.32%</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3.45%</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31188">
                <a:tc>
                  <a:txBody>
                    <a:bodyPr/>
                    <a:lstStyle/>
                    <a:p>
                      <a:pPr algn="ctr" fontAlgn="ctr">
                        <a:lnSpc>
                          <a:spcPct val="200000"/>
                        </a:lnSpc>
                      </a:pPr>
                      <a:r>
                        <a:rPr lang="en-US" sz="1800" b="1" i="1" u="none" strike="noStrike">
                          <a:solidFill>
                            <a:srgbClr val="000000"/>
                          </a:solidFill>
                          <a:effectLst/>
                          <a:latin typeface="Cambria"/>
                        </a:rPr>
                        <a:t>p-value</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33" name="TextBox 32"/>
          <p:cNvSpPr txBox="1"/>
          <p:nvPr/>
        </p:nvSpPr>
        <p:spPr>
          <a:xfrm>
            <a:off x="18653919" y="10287000"/>
            <a:ext cx="7565743" cy="461665"/>
          </a:xfrm>
          <a:prstGeom prst="rect">
            <a:avLst/>
          </a:prstGeom>
          <a:noFill/>
        </p:spPr>
        <p:txBody>
          <a:bodyPr wrap="none" rtlCol="0">
            <a:spAutoFit/>
          </a:bodyPr>
          <a:lstStyle/>
          <a:p>
            <a:r>
              <a:rPr lang="en-US" sz="2400" b="1" dirty="0"/>
              <a:t>ABDOMINAL &amp; HEPATOBILIARY CO-MORBIDITIES</a:t>
            </a:r>
          </a:p>
        </p:txBody>
      </p:sp>
      <p:graphicFrame>
        <p:nvGraphicFramePr>
          <p:cNvPr id="14" name="Table 13"/>
          <p:cNvGraphicFramePr>
            <a:graphicFrameLocks noGrp="1"/>
          </p:cNvGraphicFramePr>
          <p:nvPr>
            <p:extLst>
              <p:ext uri="{D42A27DB-BD31-4B8C-83A1-F6EECF244321}">
                <p14:modId xmlns:p14="http://schemas.microsoft.com/office/powerpoint/2010/main" val="1687172321"/>
              </p:ext>
            </p:extLst>
          </p:nvPr>
        </p:nvGraphicFramePr>
        <p:xfrm>
          <a:off x="15453519" y="13944600"/>
          <a:ext cx="13119310" cy="2414409"/>
        </p:xfrm>
        <a:graphic>
          <a:graphicData uri="http://schemas.openxmlformats.org/drawingml/2006/table">
            <a:tbl>
              <a:tblPr/>
              <a:tblGrid>
                <a:gridCol w="1535021">
                  <a:extLst>
                    <a:ext uri="{9D8B030D-6E8A-4147-A177-3AD203B41FA5}">
                      <a16:colId xmlns:a16="http://schemas.microsoft.com/office/drawing/2014/main" val="20000"/>
                    </a:ext>
                  </a:extLst>
                </a:gridCol>
                <a:gridCol w="1719223">
                  <a:extLst>
                    <a:ext uri="{9D8B030D-6E8A-4147-A177-3AD203B41FA5}">
                      <a16:colId xmlns:a16="http://schemas.microsoft.com/office/drawing/2014/main" val="20001"/>
                    </a:ext>
                  </a:extLst>
                </a:gridCol>
                <a:gridCol w="1596421">
                  <a:extLst>
                    <a:ext uri="{9D8B030D-6E8A-4147-A177-3AD203B41FA5}">
                      <a16:colId xmlns:a16="http://schemas.microsoft.com/office/drawing/2014/main" val="20002"/>
                    </a:ext>
                  </a:extLst>
                </a:gridCol>
                <a:gridCol w="1575955">
                  <a:extLst>
                    <a:ext uri="{9D8B030D-6E8A-4147-A177-3AD203B41FA5}">
                      <a16:colId xmlns:a16="http://schemas.microsoft.com/office/drawing/2014/main" val="20003"/>
                    </a:ext>
                  </a:extLst>
                </a:gridCol>
                <a:gridCol w="1575955">
                  <a:extLst>
                    <a:ext uri="{9D8B030D-6E8A-4147-A177-3AD203B41FA5}">
                      <a16:colId xmlns:a16="http://schemas.microsoft.com/office/drawing/2014/main" val="20004"/>
                    </a:ext>
                  </a:extLst>
                </a:gridCol>
                <a:gridCol w="1657822">
                  <a:extLst>
                    <a:ext uri="{9D8B030D-6E8A-4147-A177-3AD203B41FA5}">
                      <a16:colId xmlns:a16="http://schemas.microsoft.com/office/drawing/2014/main" val="20005"/>
                    </a:ext>
                  </a:extLst>
                </a:gridCol>
                <a:gridCol w="1698756">
                  <a:extLst>
                    <a:ext uri="{9D8B030D-6E8A-4147-A177-3AD203B41FA5}">
                      <a16:colId xmlns:a16="http://schemas.microsoft.com/office/drawing/2014/main" val="20006"/>
                    </a:ext>
                  </a:extLst>
                </a:gridCol>
                <a:gridCol w="1760157">
                  <a:extLst>
                    <a:ext uri="{9D8B030D-6E8A-4147-A177-3AD203B41FA5}">
                      <a16:colId xmlns:a16="http://schemas.microsoft.com/office/drawing/2014/main" val="20007"/>
                    </a:ext>
                  </a:extLst>
                </a:gridCol>
              </a:tblGrid>
              <a:tr h="730389">
                <a:tc>
                  <a:txBody>
                    <a:bodyPr/>
                    <a:lstStyle/>
                    <a:p>
                      <a:pPr algn="ctr" fontAlgn="ctr"/>
                      <a:r>
                        <a:rPr lang="sk-SK" sz="1800" b="0" i="0" u="none" strike="noStrike" dirty="0">
                          <a:solidFill>
                            <a:srgbClr val="FFFFFF"/>
                          </a:solidFill>
                          <a:effectLst/>
                          <a:latin typeface="Cambria"/>
                        </a:rPr>
                        <a:t> </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a:solidFill>
                            <a:srgbClr val="FFFFFF"/>
                          </a:solidFill>
                          <a:effectLst/>
                          <a:latin typeface="Cambria"/>
                        </a:rPr>
                        <a:t>Depression</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Psychologically Impaired</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a:solidFill>
                            <a:srgbClr val="FFFFFF"/>
                          </a:solidFill>
                          <a:effectLst/>
                          <a:latin typeface="Cambria"/>
                        </a:rPr>
                        <a:t>Alcohol Use</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Substance Abuse</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Tobacco Use</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Mental Health Diagnosis</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Unemployment</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10000"/>
                  </a:ext>
                </a:extLst>
              </a:tr>
              <a:tr h="412506">
                <a:tc>
                  <a:txBody>
                    <a:bodyPr/>
                    <a:lstStyle/>
                    <a:p>
                      <a:pPr algn="ctr" fontAlgn="ctr">
                        <a:lnSpc>
                          <a:spcPct val="200000"/>
                        </a:lnSpc>
                      </a:pPr>
                      <a:r>
                        <a:rPr lang="en-US" sz="1800" b="1" i="0" u="none" strike="noStrike" dirty="0">
                          <a:solidFill>
                            <a:srgbClr val="000000"/>
                          </a:solidFill>
                          <a:effectLst/>
                          <a:latin typeface="Cambria"/>
                        </a:rPr>
                        <a:t>Females</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34.29%</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14.83%</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29.74%</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0.31%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5.99%</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9.69%</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16.55%</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12506">
                <a:tc>
                  <a:txBody>
                    <a:bodyPr/>
                    <a:lstStyle/>
                    <a:p>
                      <a:pPr algn="ctr" fontAlgn="ctr">
                        <a:lnSpc>
                          <a:spcPct val="200000"/>
                        </a:lnSpc>
                      </a:pPr>
                      <a:r>
                        <a:rPr lang="en-US" sz="1800" b="1" i="0" u="none" strike="noStrike">
                          <a:solidFill>
                            <a:srgbClr val="000000"/>
                          </a:solidFill>
                          <a:effectLst/>
                          <a:latin typeface="Cambria"/>
                        </a:rPr>
                        <a:t>Males</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20.63%</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10.01%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34.58%</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0.57%</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8.09%</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5.82%</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21.64%</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12506">
                <a:tc>
                  <a:txBody>
                    <a:bodyPr/>
                    <a:lstStyle/>
                    <a:p>
                      <a:pPr algn="ctr" fontAlgn="ctr">
                        <a:lnSpc>
                          <a:spcPct val="200000"/>
                        </a:lnSpc>
                      </a:pPr>
                      <a:r>
                        <a:rPr lang="en-US" sz="1800" b="1" i="1" u="none" strike="noStrike">
                          <a:solidFill>
                            <a:srgbClr val="000000"/>
                          </a:solidFill>
                          <a:effectLst/>
                          <a:latin typeface="Cambria"/>
                        </a:rPr>
                        <a:t>p-value</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35" name="TextBox 34"/>
          <p:cNvSpPr txBox="1"/>
          <p:nvPr/>
        </p:nvSpPr>
        <p:spPr>
          <a:xfrm>
            <a:off x="19111119" y="13487400"/>
            <a:ext cx="7081536" cy="461665"/>
          </a:xfrm>
          <a:prstGeom prst="rect">
            <a:avLst/>
          </a:prstGeom>
          <a:noFill/>
        </p:spPr>
        <p:txBody>
          <a:bodyPr wrap="none" rtlCol="0">
            <a:spAutoFit/>
          </a:bodyPr>
          <a:lstStyle/>
          <a:p>
            <a:r>
              <a:rPr lang="en-US" sz="2400" b="1" dirty="0"/>
              <a:t>PSYCHOLOGICAL &amp; SOCIAL CO-MORBIDITIES</a:t>
            </a:r>
          </a:p>
        </p:txBody>
      </p:sp>
      <p:graphicFrame>
        <p:nvGraphicFramePr>
          <p:cNvPr id="15" name="Table 14"/>
          <p:cNvGraphicFramePr>
            <a:graphicFrameLocks noGrp="1"/>
          </p:cNvGraphicFramePr>
          <p:nvPr>
            <p:extLst>
              <p:ext uri="{D42A27DB-BD31-4B8C-83A1-F6EECF244321}">
                <p14:modId xmlns:p14="http://schemas.microsoft.com/office/powerpoint/2010/main" val="1362695558"/>
              </p:ext>
            </p:extLst>
          </p:nvPr>
        </p:nvGraphicFramePr>
        <p:xfrm>
          <a:off x="28712319" y="4114800"/>
          <a:ext cx="1600200" cy="2743200"/>
        </p:xfrm>
        <a:graphic>
          <a:graphicData uri="http://schemas.openxmlformats.org/drawingml/2006/table">
            <a:tbl>
              <a:tblPr/>
              <a:tblGrid>
                <a:gridCol w="1600200">
                  <a:extLst>
                    <a:ext uri="{9D8B030D-6E8A-4147-A177-3AD203B41FA5}">
                      <a16:colId xmlns:a16="http://schemas.microsoft.com/office/drawing/2014/main" val="20000"/>
                    </a:ext>
                  </a:extLst>
                </a:gridCol>
              </a:tblGrid>
              <a:tr h="914400">
                <a:tc>
                  <a:txBody>
                    <a:bodyPr/>
                    <a:lstStyle/>
                    <a:p>
                      <a:pPr algn="ctr" fontAlgn="ctr"/>
                      <a:r>
                        <a:rPr lang="en-US" sz="1800" b="0" i="0" u="none" strike="noStrike" dirty="0">
                          <a:solidFill>
                            <a:srgbClr val="FFFFFF"/>
                          </a:solidFill>
                          <a:effectLst/>
                          <a:latin typeface="Cambria"/>
                        </a:rPr>
                        <a:t>Asthma</a:t>
                      </a:r>
                    </a:p>
                  </a:txBody>
                  <a:tcPr marL="12700" marR="12700" marT="1270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10000"/>
                  </a:ext>
                </a:extLst>
              </a:tr>
              <a:tr h="598407">
                <a:tc>
                  <a:txBody>
                    <a:bodyPr/>
                    <a:lstStyle/>
                    <a:p>
                      <a:pPr algn="ctr" fontAlgn="ctr"/>
                      <a:r>
                        <a:rPr lang="mr-IN" sz="1800" b="0" i="0" u="none" strike="noStrike" dirty="0">
                          <a:solidFill>
                            <a:srgbClr val="000000"/>
                          </a:solidFill>
                          <a:effectLst/>
                          <a:latin typeface="Cambria"/>
                        </a:rPr>
                        <a:t>16.42%</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98407">
                <a:tc>
                  <a:txBody>
                    <a:bodyPr/>
                    <a:lstStyle/>
                    <a:p>
                      <a:pPr algn="ctr" fontAlgn="ctr"/>
                      <a:r>
                        <a:rPr lang="mr-IN" sz="1800" b="0" i="0" u="none" strike="noStrike" dirty="0">
                          <a:solidFill>
                            <a:srgbClr val="000000"/>
                          </a:solidFill>
                          <a:effectLst/>
                          <a:latin typeface="Cambria"/>
                        </a:rPr>
                        <a:t>10.65%</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31986">
                <a:tc>
                  <a:txBody>
                    <a:bodyPr/>
                    <a:lstStyle/>
                    <a:p>
                      <a:pPr algn="ctr" fontAlgn="ctr"/>
                      <a:r>
                        <a:rPr lang="mr-IN" sz="1800" b="0" i="0" u="none" strike="noStrike" dirty="0">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3884683543"/>
              </p:ext>
            </p:extLst>
          </p:nvPr>
        </p:nvGraphicFramePr>
        <p:xfrm>
          <a:off x="23454519" y="7543800"/>
          <a:ext cx="6858001" cy="2514600"/>
        </p:xfrm>
        <a:graphic>
          <a:graphicData uri="http://schemas.openxmlformats.org/drawingml/2006/table">
            <a:tbl>
              <a:tblPr/>
              <a:tblGrid>
                <a:gridCol w="1638058">
                  <a:extLst>
                    <a:ext uri="{9D8B030D-6E8A-4147-A177-3AD203B41FA5}">
                      <a16:colId xmlns:a16="http://schemas.microsoft.com/office/drawing/2014/main" val="20000"/>
                    </a:ext>
                  </a:extLst>
                </a:gridCol>
                <a:gridCol w="1834624">
                  <a:extLst>
                    <a:ext uri="{9D8B030D-6E8A-4147-A177-3AD203B41FA5}">
                      <a16:colId xmlns:a16="http://schemas.microsoft.com/office/drawing/2014/main" val="20001"/>
                    </a:ext>
                  </a:extLst>
                </a:gridCol>
                <a:gridCol w="1703580">
                  <a:extLst>
                    <a:ext uri="{9D8B030D-6E8A-4147-A177-3AD203B41FA5}">
                      <a16:colId xmlns:a16="http://schemas.microsoft.com/office/drawing/2014/main" val="20002"/>
                    </a:ext>
                  </a:extLst>
                </a:gridCol>
                <a:gridCol w="1681739">
                  <a:extLst>
                    <a:ext uri="{9D8B030D-6E8A-4147-A177-3AD203B41FA5}">
                      <a16:colId xmlns:a16="http://schemas.microsoft.com/office/drawing/2014/main" val="20003"/>
                    </a:ext>
                  </a:extLst>
                </a:gridCol>
              </a:tblGrid>
              <a:tr h="745521">
                <a:tc>
                  <a:txBody>
                    <a:bodyPr/>
                    <a:lstStyle/>
                    <a:p>
                      <a:pPr algn="ctr" fontAlgn="ctr"/>
                      <a:r>
                        <a:rPr lang="sk-SK" sz="1800" b="0" i="0" u="none" strike="noStrike" dirty="0">
                          <a:solidFill>
                            <a:srgbClr val="FFFFFF"/>
                          </a:solidFill>
                          <a:effectLst/>
                          <a:latin typeface="Cambria"/>
                        </a:rPr>
                        <a:t> </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Back Pain</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dirty="0">
                          <a:solidFill>
                            <a:srgbClr val="FFFFFF"/>
                          </a:solidFill>
                          <a:effectLst/>
                          <a:latin typeface="Cambria"/>
                        </a:rPr>
                        <a:t>Functional Status</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fontAlgn="ctr"/>
                      <a:r>
                        <a:rPr lang="en-US" sz="1800" b="0" i="0" u="none" strike="noStrike">
                          <a:solidFill>
                            <a:srgbClr val="FFFFFF"/>
                          </a:solidFill>
                          <a:effectLst/>
                          <a:latin typeface="Cambria"/>
                        </a:rPr>
                        <a:t>Fibromyalgia</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10000"/>
                  </a:ext>
                </a:extLst>
              </a:tr>
              <a:tr h="589693">
                <a:tc>
                  <a:txBody>
                    <a:bodyPr/>
                    <a:lstStyle/>
                    <a:p>
                      <a:pPr algn="ctr" fontAlgn="ctr">
                        <a:lnSpc>
                          <a:spcPct val="200000"/>
                        </a:lnSpc>
                      </a:pPr>
                      <a:r>
                        <a:rPr lang="en-US" sz="1800" b="1" i="0" u="none" strike="noStrike" dirty="0">
                          <a:solidFill>
                            <a:srgbClr val="000000"/>
                          </a:solidFill>
                          <a:effectLst/>
                          <a:latin typeface="Cambria"/>
                        </a:rPr>
                        <a:t>Females</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45.05%</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1.92%</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3.30%</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89693">
                <a:tc>
                  <a:txBody>
                    <a:bodyPr/>
                    <a:lstStyle/>
                    <a:p>
                      <a:pPr algn="ctr" fontAlgn="ctr">
                        <a:lnSpc>
                          <a:spcPct val="200000"/>
                        </a:lnSpc>
                      </a:pPr>
                      <a:r>
                        <a:rPr lang="en-US" sz="1800" b="1" i="0" u="none" strike="noStrike">
                          <a:solidFill>
                            <a:srgbClr val="000000"/>
                          </a:solidFill>
                          <a:effectLst/>
                          <a:latin typeface="Cambria"/>
                        </a:rPr>
                        <a:t>Males</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42.74%</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2.89%</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0.55%</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89693">
                <a:tc>
                  <a:txBody>
                    <a:bodyPr/>
                    <a:lstStyle/>
                    <a:p>
                      <a:pPr algn="ctr" fontAlgn="ctr">
                        <a:lnSpc>
                          <a:spcPct val="200000"/>
                        </a:lnSpc>
                      </a:pPr>
                      <a:r>
                        <a:rPr lang="en-US" sz="1800" b="1" i="1" u="none" strike="noStrike" dirty="0">
                          <a:solidFill>
                            <a:srgbClr val="000000"/>
                          </a:solidFill>
                          <a:effectLst/>
                          <a:latin typeface="Cambria"/>
                        </a:rPr>
                        <a:t>p-value</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lnSpc>
                          <a:spcPct val="200000"/>
                        </a:lnSpc>
                      </a:pPr>
                      <a:r>
                        <a:rPr lang="mr-IN" sz="1800" b="0" i="0" u="none" strike="noStrike" dirty="0">
                          <a:solidFill>
                            <a:srgbClr val="000000"/>
                          </a:solidFill>
                          <a:effectLst/>
                          <a:latin typeface="Cambria"/>
                        </a:rPr>
                        <a:t>&lt;0.0001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38" name="TextBox 37"/>
          <p:cNvSpPr txBox="1"/>
          <p:nvPr/>
        </p:nvSpPr>
        <p:spPr>
          <a:xfrm>
            <a:off x="23911719" y="7086600"/>
            <a:ext cx="6003867" cy="461665"/>
          </a:xfrm>
          <a:prstGeom prst="rect">
            <a:avLst/>
          </a:prstGeom>
          <a:noFill/>
        </p:spPr>
        <p:txBody>
          <a:bodyPr wrap="none" rtlCol="0">
            <a:spAutoFit/>
          </a:bodyPr>
          <a:lstStyle/>
          <a:p>
            <a:r>
              <a:rPr lang="en-US" sz="2400" b="1" dirty="0"/>
              <a:t>MUSCULOSKELETAL CO-MORBIDITIES</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gt;&lt;/object&gt;&lt;/database&gt;"/>
  <p:tag name="SECTOMILLISECCONVERTED" val="1"/>
</p:tagLst>
</file>

<file path=ppt/theme/theme1.xml><?xml version="1.0" encoding="utf-8"?>
<a:theme xmlns:a="http://schemas.openxmlformats.org/drawingml/2006/main" name="Default Design">
  <a:themeElements>
    <a:clrScheme name="UTHealth">
      <a:dk1>
        <a:srgbClr val="000000"/>
      </a:dk1>
      <a:lt1>
        <a:srgbClr val="FFFFFF"/>
      </a:lt1>
      <a:dk2>
        <a:srgbClr val="000000"/>
      </a:dk2>
      <a:lt2>
        <a:srgbClr val="FFFFFF"/>
      </a:lt2>
      <a:accent1>
        <a:srgbClr val="BD4F19"/>
      </a:accent1>
      <a:accent2>
        <a:srgbClr val="4D4F53"/>
      </a:accent2>
      <a:accent3>
        <a:srgbClr val="44697D"/>
      </a:accent3>
      <a:accent4>
        <a:srgbClr val="206C49"/>
      </a:accent4>
      <a:accent5>
        <a:srgbClr val="412D5D"/>
      </a:accent5>
      <a:accent6>
        <a:srgbClr val="552600"/>
      </a:accent6>
      <a:hlink>
        <a:srgbClr val="0070C0"/>
      </a:hlink>
      <a:folHlink>
        <a:srgbClr val="0070C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6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62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5485</TotalTime>
  <Words>767</Words>
  <Application>Microsoft Office PowerPoint</Application>
  <PresentationFormat>Custom</PresentationFormat>
  <Paragraphs>160</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Cambria</vt:lpstr>
      <vt:lpstr>Times New Roman</vt:lpstr>
      <vt:lpstr>Default Design</vt:lpstr>
      <vt:lpstr>PowerPoint Presentation</vt:lpstr>
    </vt:vector>
  </TitlesOfParts>
  <Company>Texas Woman's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UTHealth SON</dc:creator>
  <cp:lastModifiedBy>Ashley DuBray</cp:lastModifiedBy>
  <cp:revision>140</cp:revision>
  <dcterms:created xsi:type="dcterms:W3CDTF">2002-12-20T21:18:36Z</dcterms:created>
  <dcterms:modified xsi:type="dcterms:W3CDTF">2017-07-06T17:22:04Z</dcterms:modified>
</cp:coreProperties>
</file>